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7" r:id="rId2"/>
    <p:sldId id="258" r:id="rId3"/>
    <p:sldId id="259" r:id="rId4"/>
  </p:sldIdLst>
  <p:sldSz cx="12192000" cy="6858000"/>
  <p:notesSz cx="7104063" cy="102346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39593166-8930-43FF-A08E-31710713770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0A27109-C2AF-3F79-6270-4FE70C2278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29963-D488-49C3-919D-BE4447F2DB0D}" type="datetimeFigureOut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605CD22-C533-0511-EE91-62AD373245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36B2E78-0424-BC72-AEF9-BAFA9D5BB87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2FF68D-C1C9-44B0-883B-90E439D1386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8858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A76CCA56-ACB2-4BFB-8B55-4ED334A5B784}" type="datetimeFigureOut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891309CC-1063-49F7-8132-00510B6231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8310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9F96A8-ADAE-1CBE-2552-08DA087D12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6B28327-E0AD-30DE-44A9-E037A5F97D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6" indent="0" algn="ctr">
              <a:buNone/>
              <a:defRPr sz="2000"/>
            </a:lvl2pPr>
            <a:lvl3pPr marL="914411" indent="0" algn="ctr">
              <a:buNone/>
              <a:defRPr sz="1801"/>
            </a:lvl3pPr>
            <a:lvl4pPr marL="1371617" indent="0" algn="ctr">
              <a:buNone/>
              <a:defRPr sz="1600"/>
            </a:lvl4pPr>
            <a:lvl5pPr marL="1828823" indent="0" algn="ctr">
              <a:buNone/>
              <a:defRPr sz="1600"/>
            </a:lvl5pPr>
            <a:lvl6pPr marL="2286029" indent="0" algn="ctr">
              <a:buNone/>
              <a:defRPr sz="1600"/>
            </a:lvl6pPr>
            <a:lvl7pPr marL="2743234" indent="0" algn="ctr">
              <a:buNone/>
              <a:defRPr sz="1600"/>
            </a:lvl7pPr>
            <a:lvl8pPr marL="3200440" indent="0" algn="ctr">
              <a:buNone/>
              <a:defRPr sz="1600"/>
            </a:lvl8pPr>
            <a:lvl9pPr marL="3657646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2EC666-8CAC-ED5C-2645-9F749AAE6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131F3-D379-4FBA-8316-45A5471A7E2F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BD4622-4D60-C312-C3D2-D1D635953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50F2FD-F801-378E-FD1C-A2216417D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2830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2F4B027-8517-5C58-E6C1-F251864C2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B222D38-1519-C564-B1B0-01A6F51BE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B7AFD5-7657-A8A0-60C4-484781F8B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BE7FE-9807-4C04-BEF9-21403F439B7D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7A504C9-DF47-B578-48F6-B7AB622B4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FE91EE-2F5B-6F53-A65B-011F35ADC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9677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DB8CB68-70FD-15A3-623C-129F035D35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3B4A350-A0B3-8337-8DFD-616AF5CE95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8D3AA5-9E2E-414D-D5DE-B3A768C64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61062-93D4-4DF0-97BC-80C8E4F7CE3B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EEC2B13-162F-71D4-4B11-FB22BE192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8CF5328-3C0C-8572-4176-FA8E30326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6833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21A5C7-BD1E-4985-37BA-51C675892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87DA649-7677-96A1-1C82-202D71C4DA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E761B8-9990-E49C-43D1-DE89B10E7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0BFF-EEA6-41A3-B3FC-9A621715E32A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3D189D8-6C72-9793-D366-F9FC3A4A9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7C59C8-E710-BFD9-F42B-5EBD10A60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4130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B2F219-898C-0EE4-2B99-45DCF275D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244A8D8-37E8-D0DC-4BC4-DAC766FFF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FF02BE-0E20-607C-4007-AD75087F6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941AE-DB52-4348-8473-9D2B7F2B740D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47BD43-521B-7FC6-F628-90A838A0E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1825E6F-D2DA-64F0-EBD8-F9ECE9FBB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0994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3A0A70-F5F2-3AA3-8866-B2429890B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09C6A0B-07ED-314A-3B6D-0B46098C25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40EE7EB-94B4-BA49-DE2A-B8DBCD3025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0E2644C-08C6-4F69-1F40-E36D60A5D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F2338-6983-4C42-B618-16C67C2E8064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8C04B7A-26B2-AA8A-E23B-97535333F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118D913-0CE8-BBF3-0581-AEC742A7F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296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E64BEF-44BB-3EBF-1695-7FDAE5F1B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4569886-431A-3328-F217-513AA6C36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3038F49-AEB4-5EB4-2EA4-A77B337539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31F3DD9-EEE7-51E0-3ED9-CA4BF60212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6" indent="0">
              <a:buNone/>
              <a:defRPr sz="2000" b="1"/>
            </a:lvl2pPr>
            <a:lvl3pPr marL="914411" indent="0">
              <a:buNone/>
              <a:defRPr sz="1801" b="1"/>
            </a:lvl3pPr>
            <a:lvl4pPr marL="1371617" indent="0">
              <a:buNone/>
              <a:defRPr sz="1600" b="1"/>
            </a:lvl4pPr>
            <a:lvl5pPr marL="1828823" indent="0">
              <a:buNone/>
              <a:defRPr sz="1600" b="1"/>
            </a:lvl5pPr>
            <a:lvl6pPr marL="2286029" indent="0">
              <a:buNone/>
              <a:defRPr sz="1600" b="1"/>
            </a:lvl6pPr>
            <a:lvl7pPr marL="2743234" indent="0">
              <a:buNone/>
              <a:defRPr sz="1600" b="1"/>
            </a:lvl7pPr>
            <a:lvl8pPr marL="3200440" indent="0">
              <a:buNone/>
              <a:defRPr sz="1600" b="1"/>
            </a:lvl8pPr>
            <a:lvl9pPr marL="3657646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B29E515-7F73-5DB1-D94A-4582794C9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898C60D6-FF6C-3928-7137-EA479BAE5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B4137-161A-4B2E-91FE-93751FC4FFCB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4123203D-4560-7E50-AE16-8998C06B3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ECB957A-6F8C-AB7A-F664-BF3CE3D05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1850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E889E11-657B-E7D2-8EAB-A680E3C8B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F798357-CAB1-2D59-FC4D-0D760C038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AE09-27D7-4741-AE83-BA28CF8C02DC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8BD6F65-B6CC-D479-60CB-FEE96DA2B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71A139A-8B93-0FA5-68C3-8217F9F6F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342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D7DB008F-0109-2AF7-D5C4-5D9938658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A82E6-9827-452E-A2FA-F0F51E5D6D97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4198805-C0A3-7606-8CAE-D7B93EB3C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C82D074-32EB-83C1-0F46-9BB3FC6D4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5924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6C045E-9E0F-B80F-227F-6777300DA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2FC24C-AA89-D035-927E-EFDC31192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CF29197-78E9-1F29-C328-C71DD3AAF5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4C14805-E5FB-5167-94B1-B8FE89A8D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54043-ECF4-4543-AB9B-F52BFB9A9FFE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4B570A2-7B39-CBF6-E8C3-B3721CBC8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7760003-FCB9-87AB-E2B1-ECAF0329E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6787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38B0B2-B3D1-9B1D-456D-7B0D43C27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6E21A32-4509-A265-2EB2-BF85FE308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6" indent="0">
              <a:buNone/>
              <a:defRPr sz="2800"/>
            </a:lvl2pPr>
            <a:lvl3pPr marL="914411" indent="0">
              <a:buNone/>
              <a:defRPr sz="2400"/>
            </a:lvl3pPr>
            <a:lvl4pPr marL="1371617" indent="0">
              <a:buNone/>
              <a:defRPr sz="2000"/>
            </a:lvl4pPr>
            <a:lvl5pPr marL="1828823" indent="0">
              <a:buNone/>
              <a:defRPr sz="2000"/>
            </a:lvl5pPr>
            <a:lvl6pPr marL="2286029" indent="0">
              <a:buNone/>
              <a:defRPr sz="2000"/>
            </a:lvl6pPr>
            <a:lvl7pPr marL="2743234" indent="0">
              <a:buNone/>
              <a:defRPr sz="2000"/>
            </a:lvl7pPr>
            <a:lvl8pPr marL="3200440" indent="0">
              <a:buNone/>
              <a:defRPr sz="2000"/>
            </a:lvl8pPr>
            <a:lvl9pPr marL="3657646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672998E-0271-2023-9D2C-E9659EBD9D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6" indent="0">
              <a:buNone/>
              <a:defRPr sz="1401"/>
            </a:lvl2pPr>
            <a:lvl3pPr marL="914411" indent="0">
              <a:buNone/>
              <a:defRPr sz="1200"/>
            </a:lvl3pPr>
            <a:lvl4pPr marL="1371617" indent="0">
              <a:buNone/>
              <a:defRPr sz="1001"/>
            </a:lvl4pPr>
            <a:lvl5pPr marL="1828823" indent="0">
              <a:buNone/>
              <a:defRPr sz="1001"/>
            </a:lvl5pPr>
            <a:lvl6pPr marL="2286029" indent="0">
              <a:buNone/>
              <a:defRPr sz="1001"/>
            </a:lvl6pPr>
            <a:lvl7pPr marL="2743234" indent="0">
              <a:buNone/>
              <a:defRPr sz="1001"/>
            </a:lvl7pPr>
            <a:lvl8pPr marL="3200440" indent="0">
              <a:buNone/>
              <a:defRPr sz="1001"/>
            </a:lvl8pPr>
            <a:lvl9pPr marL="3657646" indent="0">
              <a:buNone/>
              <a:defRPr sz="100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40B7DBF-CFEB-0D1D-9822-1CC1C37BF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6B529-222A-4910-A27F-0C5ADD3DB163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615ECBB-1C61-48C2-6640-247092B62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BD3FF99-66AC-33F9-3197-5EE2D7539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5493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1A9D879-8373-33DB-A7E7-A6DDBDC27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FABBAEB-77CB-6EC1-ACDB-7E1FBCF63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CEA5CC8-3B1C-464B-C33D-41378C116C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F66EF-038E-493C-964A-B85EC8944E7E}" type="datetime1">
              <a:rPr kumimoji="1" lang="ja-JP" altLang="en-US" smtClean="0"/>
              <a:t>2022/5/4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733EA0-0A36-60EC-31E1-302086517E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1EEFB44-AA30-4E4B-CF68-49A946021B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9A425-0506-4661-B281-3F0C25CF13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364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11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4" indent="-228604" algn="l" defTabSz="914411" rtl="0" eaLnBrk="1" latinLnBrk="0" hangingPunct="1">
        <a:lnSpc>
          <a:spcPct val="90000"/>
        </a:lnSpc>
        <a:spcBef>
          <a:spcPts val="1001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5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21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7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32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8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44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49" indent="-228604" algn="l" defTabSz="91441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11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8A64BBD3-93F1-0941-C7AF-955E8742D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224" y="3804917"/>
            <a:ext cx="4251342" cy="2938417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352E926-A4E1-F719-37D9-78DABFC16E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26" y="516708"/>
            <a:ext cx="4251342" cy="2912291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6C5EDF11-BD2C-8C7B-896B-0338F5E964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224" y="516708"/>
            <a:ext cx="4251342" cy="2912291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472B5B6C-11F6-078A-4E0D-33A0DD35E2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26" y="3804917"/>
            <a:ext cx="4251342" cy="305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89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8CBE55F-E703-D3BB-B8C1-FD6FDDA38C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32" y="531222"/>
            <a:ext cx="4346666" cy="2897777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80C86FB-EB21-26F2-7AD7-AFB0ADF6BF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31" y="3742508"/>
            <a:ext cx="4346667" cy="2897778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B89BA5D0-0113-5C4F-6E60-011E8EE83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503" y="3742507"/>
            <a:ext cx="4346666" cy="289777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952A4B90-F3B5-27FD-6349-A5137FB168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499" y="531220"/>
            <a:ext cx="4346669" cy="2897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56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DFA09A5-6F94-9AA0-7737-FCAABE974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775" y="309517"/>
            <a:ext cx="9358449" cy="623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2022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0</Words>
  <Application>Microsoft Office PowerPoint</Application>
  <PresentationFormat>ワイド画面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tokushima.b.shigematsu@gmail.com</dc:creator>
  <cp:lastModifiedBy>tokushima.b.shigematsu@gmail.com</cp:lastModifiedBy>
  <cp:revision>2</cp:revision>
  <dcterms:created xsi:type="dcterms:W3CDTF">2022-05-04T04:52:01Z</dcterms:created>
  <dcterms:modified xsi:type="dcterms:W3CDTF">2022-05-04T05:13:50Z</dcterms:modified>
</cp:coreProperties>
</file>