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sushita" initials="M" lastIdx="1" clrIdx="0">
    <p:extLst>
      <p:ext uri="{19B8F6BF-5375-455C-9EA6-DF929625EA0E}">
        <p15:presenceInfo xmlns:p15="http://schemas.microsoft.com/office/powerpoint/2012/main" userId="Matsushi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DA3B6E-26DF-4E16-9D2F-777E3684F0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565151D-C6EF-47AA-86C0-5DD68423E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7EACC4-9FD0-400F-8332-1F8E6333B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0DA082-B7FF-4FDD-96C5-45E73FD04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DEECB-1FB7-4189-8C01-D46D6CCA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91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19096E-D30C-4154-94B5-D415A518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76B20B-6145-43D0-A4D8-117705750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84C769-C878-4E3B-8DDE-ED1CBA4E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58F571-98AB-4801-9755-2C77CCD58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6572E9-89AA-4452-B067-53E710DD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56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B9420C0-AADA-47FC-BD4F-31A4DF2C4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A9A341-0B1C-4575-B9CC-3A65AA365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CCF69E-01ED-4DA5-BE1B-4DCE407AE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ECCED-8B5D-4615-97F3-3B8FE199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8A1D4A-CAFB-466A-A20B-9870D470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14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25A167-E408-4A7A-A7BE-E02EA65D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3E5263-DE6D-4EDD-BC52-4348E3A68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85BF31-A96A-4A38-BA66-F370CC7FA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49D697-9009-4CFF-95DF-69D842DD9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20493C-D36C-4655-939A-CD928DFC6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97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D657C-490B-4BF4-AF06-9AE8EFA6C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587590-5EF2-40AA-85DA-99276A867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AEABD-B01A-483F-A620-AB607B80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A9AD33-2634-4D60-8B24-28958FC8E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2DB85E-D6F1-4DE3-A91B-BA7840362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3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77E0D3-92F6-4197-BD73-DDBB7776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405004-B907-4F84-AB9F-E9788781F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7A80D1-81F1-4BD2-B77D-99A93D543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92FFA4-0670-42F6-AE7A-1F41063F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F9EE5AF-06F2-4975-8169-70C77498A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1EDE65-1637-4B54-9953-4C4306BED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87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44B9E7-7D18-48CE-9686-1202DF42B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A3752B-A5C3-4AC6-91B5-0E048F780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89A48B-9688-4CBD-8E35-D17ABC4D3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F22768C-E942-4D67-9CD4-77B2178357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24F5597-F023-49EA-A4FE-07FB234FFA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2516562-95B7-45DC-899E-F15D59E4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D1B94E2-F0CE-4AE3-BE32-AA89A71D8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5A87F6-DB8C-4F4E-9D7C-C5BCFBA01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05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DC3197-1008-4893-A072-00642A3A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D39924-B227-4394-B72E-12D1A3458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B79EA23-F453-4A2C-BC09-0446C79C7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77A2BC-065B-41CF-BC80-9FC271A3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25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1987EBB-7791-4786-8EDA-3A316E37F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4DFB267-76BF-4459-8E3F-1BE38B810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D5077D-D940-4669-846D-99F4D80E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95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C73AFE-E461-42B2-8742-614877806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72F809-44B5-4EA6-8188-88D427B45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93B28B9-1A0B-4A1F-AAA1-F514E22B8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EC972A-89EC-480D-A406-8C95A06E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E7D785-E963-456F-9816-65808AE3C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EFC3ABC-0159-48EC-8983-B098229A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75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32382-12D1-4911-A7D3-F15EB8E1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7596A89-2B1F-4DF1-96CA-B2FD4951A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2E2068-E4FA-4B32-9ACB-F61BC5D80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DDE341-DB96-4A33-AC03-B548797B4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291449-E617-462F-BBE3-A449C2BD0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C86F39-DBB7-459C-992E-A67E1B7F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E57B876-D3FB-40C0-9BA6-1304077E5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B97DC7-695E-40CD-8193-AE7FB52D6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A507D0-D770-41EC-9D5D-D15611A71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C8F6D-F3D4-422A-97F6-3AEB46C7E149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E23596-E6D8-42C5-8B5F-F2F902E37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69B68E-F31D-4F96-AFE5-FC87985BE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BD5FC-45A0-41D2-A9A6-A9470BE91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03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7233446-A0D2-49CC-A4F8-2091AE79BB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8" t="21163" r="18791" b="14365"/>
          <a:stretch/>
        </p:blipFill>
        <p:spPr>
          <a:xfrm rot="16200000">
            <a:off x="2658541" y="-2071644"/>
            <a:ext cx="6871893" cy="10917868"/>
          </a:xfrm>
          <a:prstGeom prst="rect">
            <a:avLst/>
          </a:prstGeom>
          <a:ln>
            <a:solidFill>
              <a:srgbClr val="FFC000"/>
            </a:solidFill>
          </a:ln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384CA72-DA45-44AF-99AA-A1A9FDBB721E}"/>
              </a:ext>
            </a:extLst>
          </p:cNvPr>
          <p:cNvGrpSpPr/>
          <p:nvPr/>
        </p:nvGrpSpPr>
        <p:grpSpPr>
          <a:xfrm>
            <a:off x="830511" y="3856300"/>
            <a:ext cx="8229432" cy="1675143"/>
            <a:chOff x="1916265" y="3806863"/>
            <a:chExt cx="7418567" cy="1675143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1367CCB3-D1AB-40B7-BBBD-F82C39DA29FA}"/>
                </a:ext>
              </a:extLst>
            </p:cNvPr>
            <p:cNvSpPr/>
            <p:nvPr/>
          </p:nvSpPr>
          <p:spPr>
            <a:xfrm>
              <a:off x="1916265" y="3808675"/>
              <a:ext cx="7418567" cy="166182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48969E4-2BB5-4987-95F1-37C68CF8E43F}"/>
                </a:ext>
              </a:extLst>
            </p:cNvPr>
            <p:cNvSpPr/>
            <p:nvPr/>
          </p:nvSpPr>
          <p:spPr>
            <a:xfrm>
              <a:off x="7015276" y="3806863"/>
              <a:ext cx="315963" cy="40551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柱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9105E03-612F-4936-924E-CEC7061AF2E6}"/>
                </a:ext>
              </a:extLst>
            </p:cNvPr>
            <p:cNvSpPr/>
            <p:nvPr/>
          </p:nvSpPr>
          <p:spPr>
            <a:xfrm>
              <a:off x="6989084" y="5076489"/>
              <a:ext cx="373711" cy="40551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柱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85363EB-307D-43C0-A920-B52800D74E04}"/>
                </a:ext>
              </a:extLst>
            </p:cNvPr>
            <p:cNvSpPr/>
            <p:nvPr/>
          </p:nvSpPr>
          <p:spPr>
            <a:xfrm>
              <a:off x="4345382" y="5062463"/>
              <a:ext cx="356563" cy="40551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柱</a:t>
              </a:r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6DCDDA5-B8A4-45F4-8F7F-AAFFC3CF01BA}"/>
              </a:ext>
            </a:extLst>
          </p:cNvPr>
          <p:cNvSpPr/>
          <p:nvPr/>
        </p:nvSpPr>
        <p:spPr>
          <a:xfrm>
            <a:off x="8463885" y="3856300"/>
            <a:ext cx="3047513" cy="1661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D216383-60BC-4E95-A417-9E2392004980}"/>
              </a:ext>
            </a:extLst>
          </p:cNvPr>
          <p:cNvSpPr/>
          <p:nvPr/>
        </p:nvSpPr>
        <p:spPr>
          <a:xfrm>
            <a:off x="8544885" y="3864204"/>
            <a:ext cx="373711" cy="4055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柱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0D6C65D-F4C0-4CAA-BE06-55CF8C21E6A4}"/>
              </a:ext>
            </a:extLst>
          </p:cNvPr>
          <p:cNvSpPr/>
          <p:nvPr/>
        </p:nvSpPr>
        <p:spPr>
          <a:xfrm>
            <a:off x="8573913" y="5103124"/>
            <a:ext cx="373711" cy="4055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柱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20E923F-A01D-4040-8C89-B55A0252E127}"/>
              </a:ext>
            </a:extLst>
          </p:cNvPr>
          <p:cNvSpPr/>
          <p:nvPr/>
        </p:nvSpPr>
        <p:spPr>
          <a:xfrm>
            <a:off x="11406427" y="3858987"/>
            <a:ext cx="349839" cy="4055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柱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4A0FBE0-AF55-4288-883D-AD7A27732632}"/>
              </a:ext>
            </a:extLst>
          </p:cNvPr>
          <p:cNvSpPr/>
          <p:nvPr/>
        </p:nvSpPr>
        <p:spPr>
          <a:xfrm>
            <a:off x="11436536" y="5108937"/>
            <a:ext cx="335936" cy="4055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68C6B72-7C6A-4731-9F45-5F50FB540B0C}"/>
              </a:ext>
            </a:extLst>
          </p:cNvPr>
          <p:cNvSpPr/>
          <p:nvPr/>
        </p:nvSpPr>
        <p:spPr>
          <a:xfrm>
            <a:off x="4680801" y="3866410"/>
            <a:ext cx="350499" cy="40189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65889A9-4EB5-4179-90C4-7C7E23C22007}"/>
              </a:ext>
            </a:extLst>
          </p:cNvPr>
          <p:cNvSpPr/>
          <p:nvPr/>
        </p:nvSpPr>
        <p:spPr>
          <a:xfrm>
            <a:off x="3161234" y="3866567"/>
            <a:ext cx="304143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F8B5CB3-A3EC-4CD7-96CF-137FC7B10230}"/>
              </a:ext>
            </a:extLst>
          </p:cNvPr>
          <p:cNvSpPr/>
          <p:nvPr/>
        </p:nvSpPr>
        <p:spPr>
          <a:xfrm>
            <a:off x="4130927" y="3858111"/>
            <a:ext cx="331649" cy="40189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9BFDDD-7B52-480B-9A04-B6DCB3FA61F5}"/>
              </a:ext>
            </a:extLst>
          </p:cNvPr>
          <p:cNvSpPr/>
          <p:nvPr/>
        </p:nvSpPr>
        <p:spPr>
          <a:xfrm>
            <a:off x="3095026" y="5083871"/>
            <a:ext cx="330141" cy="387094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168EFAD-12A6-4BF1-A068-7D14DF7BB654}"/>
              </a:ext>
            </a:extLst>
          </p:cNvPr>
          <p:cNvSpPr/>
          <p:nvPr/>
        </p:nvSpPr>
        <p:spPr>
          <a:xfrm>
            <a:off x="2557471" y="5096425"/>
            <a:ext cx="419670" cy="3877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C5B767-8F53-4747-9E1D-75FED600F1F5}"/>
              </a:ext>
            </a:extLst>
          </p:cNvPr>
          <p:cNvSpPr/>
          <p:nvPr/>
        </p:nvSpPr>
        <p:spPr>
          <a:xfrm>
            <a:off x="9132039" y="5112026"/>
            <a:ext cx="513501" cy="387094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4B70DC6-BB17-4450-B9A4-2AAB52BEAE75}"/>
              </a:ext>
            </a:extLst>
          </p:cNvPr>
          <p:cNvSpPr/>
          <p:nvPr/>
        </p:nvSpPr>
        <p:spPr>
          <a:xfrm>
            <a:off x="9827836" y="5116445"/>
            <a:ext cx="550298" cy="377682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79381A5C-E8CD-4ED6-BF17-291994855051}"/>
              </a:ext>
            </a:extLst>
          </p:cNvPr>
          <p:cNvSpPr/>
          <p:nvPr/>
        </p:nvSpPr>
        <p:spPr>
          <a:xfrm>
            <a:off x="7797369" y="5099237"/>
            <a:ext cx="337669" cy="389613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57FA84D-9811-44AE-83C3-579219EFC47E}"/>
              </a:ext>
            </a:extLst>
          </p:cNvPr>
          <p:cNvSpPr/>
          <p:nvPr/>
        </p:nvSpPr>
        <p:spPr>
          <a:xfrm>
            <a:off x="6920921" y="5103312"/>
            <a:ext cx="378162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4255ECC-B346-44AA-820C-757FC931A2BA}"/>
              </a:ext>
            </a:extLst>
          </p:cNvPr>
          <p:cNvSpPr/>
          <p:nvPr/>
        </p:nvSpPr>
        <p:spPr>
          <a:xfrm>
            <a:off x="7356445" y="5096655"/>
            <a:ext cx="371385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EF11C22-01A0-4282-B021-AA076A74CEFC}"/>
              </a:ext>
            </a:extLst>
          </p:cNvPr>
          <p:cNvSpPr/>
          <p:nvPr/>
        </p:nvSpPr>
        <p:spPr>
          <a:xfrm>
            <a:off x="2646275" y="3864055"/>
            <a:ext cx="419670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86B2FDA-276E-4C7F-B4BC-E50A1BB6BD27}"/>
              </a:ext>
            </a:extLst>
          </p:cNvPr>
          <p:cNvSpPr/>
          <p:nvPr/>
        </p:nvSpPr>
        <p:spPr>
          <a:xfrm>
            <a:off x="7736498" y="3888409"/>
            <a:ext cx="337669" cy="38541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C3C354F-442A-4915-A62B-DB6527E4A156}"/>
              </a:ext>
            </a:extLst>
          </p:cNvPr>
          <p:cNvSpPr/>
          <p:nvPr/>
        </p:nvSpPr>
        <p:spPr>
          <a:xfrm>
            <a:off x="6920921" y="3903878"/>
            <a:ext cx="378162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6E1C04E-54F2-4378-818D-2E9CF6E94854}"/>
              </a:ext>
            </a:extLst>
          </p:cNvPr>
          <p:cNvSpPr/>
          <p:nvPr/>
        </p:nvSpPr>
        <p:spPr>
          <a:xfrm>
            <a:off x="7331649" y="3903878"/>
            <a:ext cx="375022" cy="37768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D44E396-C34F-4D1C-B4C5-16815FBC94DE}"/>
              </a:ext>
            </a:extLst>
          </p:cNvPr>
          <p:cNvSpPr/>
          <p:nvPr/>
        </p:nvSpPr>
        <p:spPr>
          <a:xfrm>
            <a:off x="9825330" y="3854488"/>
            <a:ext cx="689126" cy="447771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本部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BA4472-AE07-44AF-8F8D-A0D873FC76E8}"/>
              </a:ext>
            </a:extLst>
          </p:cNvPr>
          <p:cNvSpPr/>
          <p:nvPr/>
        </p:nvSpPr>
        <p:spPr>
          <a:xfrm>
            <a:off x="5932230" y="5587929"/>
            <a:ext cx="1295914" cy="716085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ステージ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5F2023C-A9B0-4B61-9B60-A77868D257C9}"/>
              </a:ext>
            </a:extLst>
          </p:cNvPr>
          <p:cNvGrpSpPr/>
          <p:nvPr/>
        </p:nvGrpSpPr>
        <p:grpSpPr>
          <a:xfrm>
            <a:off x="5145758" y="649905"/>
            <a:ext cx="4638582" cy="2380864"/>
            <a:chOff x="7859600" y="852108"/>
            <a:chExt cx="4071137" cy="2513503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5D294FA4-2F39-49ED-A05E-8A3F69B11DDB}"/>
                </a:ext>
              </a:extLst>
            </p:cNvPr>
            <p:cNvSpPr/>
            <p:nvPr/>
          </p:nvSpPr>
          <p:spPr>
            <a:xfrm>
              <a:off x="7859600" y="852108"/>
              <a:ext cx="3743423" cy="21667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A811434-97CB-4130-83EA-266D683E251E}"/>
                </a:ext>
              </a:extLst>
            </p:cNvPr>
            <p:cNvSpPr/>
            <p:nvPr/>
          </p:nvSpPr>
          <p:spPr>
            <a:xfrm>
              <a:off x="8161821" y="1825520"/>
              <a:ext cx="530450" cy="4733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08C1B46C-F320-468F-ABD5-D3632F75BECC}"/>
                </a:ext>
              </a:extLst>
            </p:cNvPr>
            <p:cNvSpPr/>
            <p:nvPr/>
          </p:nvSpPr>
          <p:spPr>
            <a:xfrm>
              <a:off x="8187314" y="2446373"/>
              <a:ext cx="460779" cy="40759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00" dirty="0"/>
                <a:t>2</a:t>
              </a:r>
              <a:r>
                <a:rPr kumimoji="1" lang="ja-JP" altLang="en-US" sz="900" dirty="0"/>
                <a:t>件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E0A52763-662B-46D1-8C42-EACBE8A4E4E7}"/>
                </a:ext>
              </a:extLst>
            </p:cNvPr>
            <p:cNvSpPr txBox="1"/>
            <p:nvPr/>
          </p:nvSpPr>
          <p:spPr>
            <a:xfrm>
              <a:off x="8925809" y="1221120"/>
              <a:ext cx="3004928" cy="214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PR</a:t>
              </a:r>
              <a:r>
                <a:rPr kumimoji="1" lang="ja-JP" altLang="en-US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ブース　７ロム　</a:t>
              </a:r>
              <a:endPara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endPara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r>
                <a:rPr lang="ja-JP" altLang="en-US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キッチンカーブース１４店舗</a:t>
              </a:r>
              <a:endPara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endPara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r>
                <a:rPr kumimoji="1" lang="ja-JP" altLang="en-US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物産店　　１４店舗</a:t>
              </a:r>
              <a:endParaRPr kumimoji="1"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endParaRPr lang="en-US" altLang="ja-JP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  <a:p>
              <a:endParaRPr kumimoji="1"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8152A3C-9862-4277-AD91-D9BD124CCFB9}"/>
              </a:ext>
            </a:extLst>
          </p:cNvPr>
          <p:cNvSpPr/>
          <p:nvPr/>
        </p:nvSpPr>
        <p:spPr>
          <a:xfrm>
            <a:off x="715839" y="6285289"/>
            <a:ext cx="2156263" cy="3526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海側</a:t>
            </a:r>
          </a:p>
        </p:txBody>
      </p:sp>
      <p:pic>
        <p:nvPicPr>
          <p:cNvPr id="21" name="グラフィックス 20" descr="ユニバーサル アクセス">
            <a:extLst>
              <a:ext uri="{FF2B5EF4-FFF2-40B4-BE49-F238E27FC236}">
                <a16:creationId xmlns:a16="http://schemas.microsoft.com/office/drawing/2014/main" id="{128E813C-60D0-47CC-85B2-A066637C7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395" y="3070987"/>
            <a:ext cx="842143" cy="842143"/>
          </a:xfrm>
          <a:prstGeom prst="rect">
            <a:avLst/>
          </a:prstGeom>
        </p:spPr>
      </p:pic>
      <p:pic>
        <p:nvPicPr>
          <p:cNvPr id="50" name="グラフィックス 49" descr="ユニバーサル アクセス">
            <a:extLst>
              <a:ext uri="{FF2B5EF4-FFF2-40B4-BE49-F238E27FC236}">
                <a16:creationId xmlns:a16="http://schemas.microsoft.com/office/drawing/2014/main" id="{27F9FB23-DCB8-414D-9C6D-BD0212BC1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0207" y="3181582"/>
            <a:ext cx="456639" cy="456639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CAD411C-3D03-42E1-964B-0A63E9ACE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0261" y="5012581"/>
            <a:ext cx="518205" cy="648918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5FF7D58-05BA-4C3B-A2AD-3FC2BF8A3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294" y="5012581"/>
            <a:ext cx="518205" cy="648918"/>
          </a:xfrm>
          <a:prstGeom prst="rect">
            <a:avLst/>
          </a:prstGeom>
        </p:spPr>
      </p:pic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C7C69A3-1233-42E0-94FF-2C82F8DC76DB}"/>
              </a:ext>
            </a:extLst>
          </p:cNvPr>
          <p:cNvGrpSpPr/>
          <p:nvPr/>
        </p:nvGrpSpPr>
        <p:grpSpPr>
          <a:xfrm>
            <a:off x="5917086" y="3847223"/>
            <a:ext cx="566199" cy="412785"/>
            <a:chOff x="2052684" y="704717"/>
            <a:chExt cx="619350" cy="545189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473555CF-5A28-4D43-9F86-E84745A2A4AC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3887BBC-0F2D-40B8-B55B-C9D66EED67B5}"/>
                </a:ext>
              </a:extLst>
            </p:cNvPr>
            <p:cNvSpPr txBox="1"/>
            <p:nvPr/>
          </p:nvSpPr>
          <p:spPr>
            <a:xfrm>
              <a:off x="2082513" y="792646"/>
              <a:ext cx="589521" cy="4471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泉佐野</a:t>
              </a:r>
              <a:endParaRPr kumimoji="1" lang="en-US" altLang="ja-JP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  <a:p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　　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B8CEACD5-F708-4B3A-A482-2342BE378437}"/>
              </a:ext>
            </a:extLst>
          </p:cNvPr>
          <p:cNvSpPr/>
          <p:nvPr/>
        </p:nvSpPr>
        <p:spPr>
          <a:xfrm>
            <a:off x="5492778" y="857962"/>
            <a:ext cx="577747" cy="545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>
                <a:solidFill>
                  <a:schemeClr val="bg1"/>
                </a:solidFill>
                <a:latin typeface="Arial Black" panose="020B0A04020102020204" pitchFamily="34" charset="0"/>
              </a:rPr>
              <a:t>JC</a:t>
            </a:r>
            <a:endParaRPr kumimoji="1" lang="ja-JP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DABF43F-56D5-4873-9F8A-2BBE328FBF51}"/>
              </a:ext>
            </a:extLst>
          </p:cNvPr>
          <p:cNvGrpSpPr/>
          <p:nvPr/>
        </p:nvGrpSpPr>
        <p:grpSpPr>
          <a:xfrm>
            <a:off x="10878336" y="5121547"/>
            <a:ext cx="566024" cy="402514"/>
            <a:chOff x="2052684" y="704717"/>
            <a:chExt cx="623154" cy="553354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24A64DFA-A696-4E07-92AE-50377B2CBEF6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88C1CF21-6AFE-4D9F-B788-4CFC9754D29C}"/>
                </a:ext>
              </a:extLst>
            </p:cNvPr>
            <p:cNvSpPr txBox="1"/>
            <p:nvPr/>
          </p:nvSpPr>
          <p:spPr>
            <a:xfrm>
              <a:off x="2082513" y="792646"/>
              <a:ext cx="593325" cy="465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泉大津</a:t>
              </a:r>
              <a:endParaRPr kumimoji="1" lang="en-US" altLang="ja-JP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  <a:p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　　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9592DF0-86D1-4231-AAFC-70627300C9CB}"/>
              </a:ext>
            </a:extLst>
          </p:cNvPr>
          <p:cNvGrpSpPr/>
          <p:nvPr/>
        </p:nvGrpSpPr>
        <p:grpSpPr>
          <a:xfrm>
            <a:off x="8979557" y="3872526"/>
            <a:ext cx="513502" cy="413225"/>
            <a:chOff x="2048353" y="615514"/>
            <a:chExt cx="618302" cy="634391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8BC80D0B-281D-481E-863F-8AB123D32DCC}"/>
                </a:ext>
              </a:extLst>
            </p:cNvPr>
            <p:cNvSpPr/>
            <p:nvPr/>
          </p:nvSpPr>
          <p:spPr>
            <a:xfrm>
              <a:off x="2052684" y="615514"/>
              <a:ext cx="577747" cy="634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240BF76E-F853-43BB-9B59-AE40823962A7}"/>
                </a:ext>
              </a:extLst>
            </p:cNvPr>
            <p:cNvSpPr txBox="1"/>
            <p:nvPr/>
          </p:nvSpPr>
          <p:spPr>
            <a:xfrm>
              <a:off x="2048353" y="630516"/>
              <a:ext cx="618302" cy="51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岸和田　　　　　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　　</a:t>
              </a:r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　　　　　　　　</a:t>
              </a: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32EA62F-E457-437F-8C18-5B264E31575E}"/>
              </a:ext>
            </a:extLst>
          </p:cNvPr>
          <p:cNvGrpSpPr/>
          <p:nvPr/>
        </p:nvGrpSpPr>
        <p:grpSpPr>
          <a:xfrm>
            <a:off x="3953901" y="5079237"/>
            <a:ext cx="523419" cy="420866"/>
            <a:chOff x="2034181" y="704717"/>
            <a:chExt cx="679346" cy="545189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36DCAC68-7F55-4F54-91E7-1966330A42AC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821C750B-3E60-42D3-AEBD-7E61DFB9C625}"/>
                </a:ext>
              </a:extLst>
            </p:cNvPr>
            <p:cNvSpPr txBox="1"/>
            <p:nvPr/>
          </p:nvSpPr>
          <p:spPr>
            <a:xfrm>
              <a:off x="2034181" y="738096"/>
              <a:ext cx="679346" cy="43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泉南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9F1BDE1-5CE5-46BC-A917-2A4BC77EDC6F}"/>
              </a:ext>
            </a:extLst>
          </p:cNvPr>
          <p:cNvGrpSpPr/>
          <p:nvPr/>
        </p:nvGrpSpPr>
        <p:grpSpPr>
          <a:xfrm>
            <a:off x="10890020" y="3858112"/>
            <a:ext cx="564789" cy="423447"/>
            <a:chOff x="2052684" y="704717"/>
            <a:chExt cx="651519" cy="545189"/>
          </a:xfrm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511FE770-356B-42AD-841D-9B4217BAFA9B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2C09131C-9752-4F7F-97FE-47F0C2071075}"/>
                </a:ext>
              </a:extLst>
            </p:cNvPr>
            <p:cNvSpPr txBox="1"/>
            <p:nvPr/>
          </p:nvSpPr>
          <p:spPr>
            <a:xfrm>
              <a:off x="2082513" y="792646"/>
              <a:ext cx="621690" cy="277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貝塚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39ACF3F-FBE7-4F3E-B623-73108DA8A482}"/>
              </a:ext>
            </a:extLst>
          </p:cNvPr>
          <p:cNvGrpSpPr/>
          <p:nvPr/>
        </p:nvGrpSpPr>
        <p:grpSpPr>
          <a:xfrm>
            <a:off x="1897478" y="5104704"/>
            <a:ext cx="564647" cy="398577"/>
            <a:chOff x="2052684" y="704717"/>
            <a:chExt cx="654949" cy="545189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D94F6CD-1394-4B5C-AF67-BC1174EDD6B1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991BF781-EFE0-4590-B81E-256E22EC22EF}"/>
                </a:ext>
              </a:extLst>
            </p:cNvPr>
            <p:cNvSpPr txBox="1"/>
            <p:nvPr/>
          </p:nvSpPr>
          <p:spPr>
            <a:xfrm>
              <a:off x="2082513" y="792646"/>
              <a:ext cx="625120" cy="29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和泉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DAC5D3A-6C92-4946-A7E1-00D8ED3B8EE7}"/>
              </a:ext>
            </a:extLst>
          </p:cNvPr>
          <p:cNvSpPr txBox="1"/>
          <p:nvPr/>
        </p:nvSpPr>
        <p:spPr>
          <a:xfrm>
            <a:off x="767541" y="2816635"/>
            <a:ext cx="851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Arial Black" panose="020B0A04020102020204" pitchFamily="34" charset="0"/>
              </a:rPr>
              <a:t>w.c</a:t>
            </a:r>
            <a:endParaRPr kumimoji="1" lang="ja-JP" altLang="en-US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7" name="楕円 86">
            <a:extLst>
              <a:ext uri="{FF2B5EF4-FFF2-40B4-BE49-F238E27FC236}">
                <a16:creationId xmlns:a16="http://schemas.microsoft.com/office/drawing/2014/main" id="{A8A32C6D-D509-4465-B1FE-364EEB6CEF92}"/>
              </a:ext>
            </a:extLst>
          </p:cNvPr>
          <p:cNvSpPr/>
          <p:nvPr/>
        </p:nvSpPr>
        <p:spPr>
          <a:xfrm>
            <a:off x="5979773" y="5111471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7B48EA89-04AB-4350-8254-A6C8F39434DD}"/>
              </a:ext>
            </a:extLst>
          </p:cNvPr>
          <p:cNvSpPr/>
          <p:nvPr/>
        </p:nvSpPr>
        <p:spPr>
          <a:xfrm>
            <a:off x="10512789" y="3891066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1BAB800B-1D5A-4DDD-A745-A6AE8D5545B2}"/>
              </a:ext>
            </a:extLst>
          </p:cNvPr>
          <p:cNvSpPr/>
          <p:nvPr/>
        </p:nvSpPr>
        <p:spPr>
          <a:xfrm>
            <a:off x="10484348" y="5129850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321B23FD-F3A6-43E8-85F4-E0B8FEF09C0F}"/>
              </a:ext>
            </a:extLst>
          </p:cNvPr>
          <p:cNvSpPr/>
          <p:nvPr/>
        </p:nvSpPr>
        <p:spPr>
          <a:xfrm>
            <a:off x="1413087" y="5109139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91" name="楕円 90">
            <a:extLst>
              <a:ext uri="{FF2B5EF4-FFF2-40B4-BE49-F238E27FC236}">
                <a16:creationId xmlns:a16="http://schemas.microsoft.com/office/drawing/2014/main" id="{AD893FD5-C705-4FBD-8730-37A762DD3DE6}"/>
              </a:ext>
            </a:extLst>
          </p:cNvPr>
          <p:cNvSpPr/>
          <p:nvPr/>
        </p:nvSpPr>
        <p:spPr>
          <a:xfrm>
            <a:off x="2085556" y="3874422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98" name="楕円 97">
            <a:extLst>
              <a:ext uri="{FF2B5EF4-FFF2-40B4-BE49-F238E27FC236}">
                <a16:creationId xmlns:a16="http://schemas.microsoft.com/office/drawing/2014/main" id="{6D0FABC2-E994-413B-8ED9-258AE27B43A8}"/>
              </a:ext>
            </a:extLst>
          </p:cNvPr>
          <p:cNvSpPr/>
          <p:nvPr/>
        </p:nvSpPr>
        <p:spPr>
          <a:xfrm>
            <a:off x="9471785" y="3882360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3CDAB511-C79E-47F0-B970-D8B3D2EF7972}"/>
              </a:ext>
            </a:extLst>
          </p:cNvPr>
          <p:cNvGrpSpPr/>
          <p:nvPr/>
        </p:nvGrpSpPr>
        <p:grpSpPr>
          <a:xfrm>
            <a:off x="1342244" y="3850507"/>
            <a:ext cx="671895" cy="451752"/>
            <a:chOff x="2052684" y="704717"/>
            <a:chExt cx="659862" cy="545189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ACEE6E96-9191-4A49-BE76-4DACC6860F7E}"/>
                </a:ext>
              </a:extLst>
            </p:cNvPr>
            <p:cNvSpPr/>
            <p:nvPr/>
          </p:nvSpPr>
          <p:spPr>
            <a:xfrm>
              <a:off x="2052684" y="704717"/>
              <a:ext cx="577747" cy="545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19EA5EE4-0115-4F98-80A6-5691D3400CC5}"/>
                </a:ext>
              </a:extLst>
            </p:cNvPr>
            <p:cNvSpPr txBox="1"/>
            <p:nvPr/>
          </p:nvSpPr>
          <p:spPr>
            <a:xfrm>
              <a:off x="2082513" y="792646"/>
              <a:ext cx="630033" cy="408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堺高石</a:t>
              </a:r>
              <a:r>
                <a:rPr kumimoji="1" lang="en-US" altLang="ja-JP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JC</a:t>
              </a:r>
            </a:p>
            <a:p>
              <a:endParaRPr kumimoji="1" lang="ja-JP" altLang="en-US" sz="8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69492DD-E928-4F14-80BD-865734C661AC}"/>
              </a:ext>
            </a:extLst>
          </p:cNvPr>
          <p:cNvSpPr/>
          <p:nvPr/>
        </p:nvSpPr>
        <p:spPr>
          <a:xfrm>
            <a:off x="3521342" y="3864205"/>
            <a:ext cx="395535" cy="4055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柱</a:t>
            </a: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62F7A2A8-0D63-41C3-B9F4-0127546987F7}"/>
              </a:ext>
            </a:extLst>
          </p:cNvPr>
          <p:cNvSpPr/>
          <p:nvPr/>
        </p:nvSpPr>
        <p:spPr>
          <a:xfrm>
            <a:off x="4455776" y="5092783"/>
            <a:ext cx="352870" cy="369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2</a:t>
            </a:r>
            <a:r>
              <a:rPr kumimoji="1" lang="ja-JP" altLang="en-US" sz="800" dirty="0"/>
              <a:t>件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88D1BFB1-4F22-40E4-885F-3B041EAC6126}"/>
              </a:ext>
            </a:extLst>
          </p:cNvPr>
          <p:cNvSpPr/>
          <p:nvPr/>
        </p:nvSpPr>
        <p:spPr>
          <a:xfrm>
            <a:off x="3251916" y="6374623"/>
            <a:ext cx="1829543" cy="4486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砂浜、サンドクラフト</a:t>
            </a:r>
          </a:p>
        </p:txBody>
      </p: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7C4EB030-565C-44E9-8750-95B519A4E047}"/>
              </a:ext>
            </a:extLst>
          </p:cNvPr>
          <p:cNvCxnSpPr>
            <a:cxnSpLocks/>
          </p:cNvCxnSpPr>
          <p:nvPr/>
        </p:nvCxnSpPr>
        <p:spPr>
          <a:xfrm flipH="1">
            <a:off x="3968157" y="3635864"/>
            <a:ext cx="1177601" cy="256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1B22CCED-8B75-422D-B953-E727F32BB1E8}"/>
              </a:ext>
            </a:extLst>
          </p:cNvPr>
          <p:cNvCxnSpPr>
            <a:cxnSpLocks/>
          </p:cNvCxnSpPr>
          <p:nvPr/>
        </p:nvCxnSpPr>
        <p:spPr>
          <a:xfrm flipH="1" flipV="1">
            <a:off x="9059943" y="3626474"/>
            <a:ext cx="2446903" cy="164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40E91A6B-FA68-4CF7-9F33-A101DA8C886B}"/>
              </a:ext>
            </a:extLst>
          </p:cNvPr>
          <p:cNvCxnSpPr>
            <a:cxnSpLocks/>
          </p:cNvCxnSpPr>
          <p:nvPr/>
        </p:nvCxnSpPr>
        <p:spPr>
          <a:xfrm flipH="1">
            <a:off x="1075677" y="3651473"/>
            <a:ext cx="2444016" cy="57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6B73F1C8-BA1B-4AC9-8484-C4F05EA95722}"/>
              </a:ext>
            </a:extLst>
          </p:cNvPr>
          <p:cNvCxnSpPr>
            <a:cxnSpLocks/>
          </p:cNvCxnSpPr>
          <p:nvPr/>
        </p:nvCxnSpPr>
        <p:spPr>
          <a:xfrm flipH="1">
            <a:off x="6837353" y="3647377"/>
            <a:ext cx="129768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9AEF05C5-9136-49F1-8323-14AAD93E0E9C}"/>
              </a:ext>
            </a:extLst>
          </p:cNvPr>
          <p:cNvCxnSpPr>
            <a:cxnSpLocks/>
          </p:cNvCxnSpPr>
          <p:nvPr/>
        </p:nvCxnSpPr>
        <p:spPr>
          <a:xfrm flipH="1">
            <a:off x="4013784" y="5655557"/>
            <a:ext cx="2444016" cy="57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62C7B563-CA4D-47FB-91FD-51C6F14ABD56}"/>
              </a:ext>
            </a:extLst>
          </p:cNvPr>
          <p:cNvCxnSpPr>
            <a:cxnSpLocks/>
          </p:cNvCxnSpPr>
          <p:nvPr/>
        </p:nvCxnSpPr>
        <p:spPr>
          <a:xfrm flipH="1">
            <a:off x="5888466" y="3626474"/>
            <a:ext cx="60986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EB49DF9D-10B5-424B-A767-BDD0D5E59A5C}"/>
              </a:ext>
            </a:extLst>
          </p:cNvPr>
          <p:cNvCxnSpPr>
            <a:cxnSpLocks/>
          </p:cNvCxnSpPr>
          <p:nvPr/>
        </p:nvCxnSpPr>
        <p:spPr>
          <a:xfrm>
            <a:off x="11140437" y="4345724"/>
            <a:ext cx="0" cy="7326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077C0E8-C604-43B1-9FC8-16DCBAB5E835}"/>
              </a:ext>
            </a:extLst>
          </p:cNvPr>
          <p:cNvSpPr/>
          <p:nvPr/>
        </p:nvSpPr>
        <p:spPr>
          <a:xfrm>
            <a:off x="10100803" y="3402178"/>
            <a:ext cx="673549" cy="4055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45</a:t>
            </a:r>
            <a:r>
              <a:rPr kumimoji="1" lang="ja-JP" altLang="en-US" sz="1400" dirty="0"/>
              <a:t>ｍ</a:t>
            </a:r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3C6D87A9-EBDA-48B6-A677-594CDED737FE}"/>
              </a:ext>
            </a:extLst>
          </p:cNvPr>
          <p:cNvCxnSpPr>
            <a:cxnSpLocks/>
          </p:cNvCxnSpPr>
          <p:nvPr/>
        </p:nvCxnSpPr>
        <p:spPr>
          <a:xfrm>
            <a:off x="3774437" y="4302259"/>
            <a:ext cx="0" cy="7326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68FF4AB-C5EC-4922-92D4-E6754AF82A56}"/>
              </a:ext>
            </a:extLst>
          </p:cNvPr>
          <p:cNvSpPr/>
          <p:nvPr/>
        </p:nvSpPr>
        <p:spPr>
          <a:xfrm>
            <a:off x="2002671" y="3339855"/>
            <a:ext cx="588282" cy="5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35</a:t>
            </a:r>
            <a:r>
              <a:rPr kumimoji="1" lang="ja-JP" altLang="en-US" sz="1400" dirty="0"/>
              <a:t>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06496D-FE6D-4959-9BB9-6BCBB0E976DC}"/>
              </a:ext>
            </a:extLst>
          </p:cNvPr>
          <p:cNvSpPr/>
          <p:nvPr/>
        </p:nvSpPr>
        <p:spPr>
          <a:xfrm>
            <a:off x="4301020" y="3409900"/>
            <a:ext cx="558274" cy="4238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25</a:t>
            </a:r>
            <a:r>
              <a:rPr kumimoji="1" lang="ja-JP" altLang="en-US" sz="1400" dirty="0"/>
              <a:t>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D7114D6-0705-434C-8F47-01A78E7BB4AF}"/>
              </a:ext>
            </a:extLst>
          </p:cNvPr>
          <p:cNvSpPr/>
          <p:nvPr/>
        </p:nvSpPr>
        <p:spPr>
          <a:xfrm>
            <a:off x="7342893" y="3423890"/>
            <a:ext cx="512450" cy="3958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27</a:t>
            </a:r>
            <a:r>
              <a:rPr kumimoji="1" lang="ja-JP" altLang="en-US" sz="1200" dirty="0"/>
              <a:t>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69D51E2-3C17-44B3-AF41-72E0123C5995}"/>
              </a:ext>
            </a:extLst>
          </p:cNvPr>
          <p:cNvSpPr/>
          <p:nvPr/>
        </p:nvSpPr>
        <p:spPr>
          <a:xfrm>
            <a:off x="5984494" y="3423890"/>
            <a:ext cx="433494" cy="3786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/>
              <a:t>10</a:t>
            </a:r>
            <a:r>
              <a:rPr kumimoji="1" lang="ja-JP" altLang="en-US" sz="900" dirty="0"/>
              <a:t>ｍ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BA61F26-76EC-4F34-AE42-F000DC0FF728}"/>
              </a:ext>
            </a:extLst>
          </p:cNvPr>
          <p:cNvSpPr/>
          <p:nvPr/>
        </p:nvSpPr>
        <p:spPr>
          <a:xfrm>
            <a:off x="4877109" y="5601414"/>
            <a:ext cx="551038" cy="4151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40</a:t>
            </a:r>
            <a:r>
              <a:rPr kumimoji="1" lang="ja-JP" altLang="en-US" sz="1200" dirty="0"/>
              <a:t>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1EB2C5A-AF93-4EA8-94CF-0A8C3AAB1E4B}"/>
              </a:ext>
            </a:extLst>
          </p:cNvPr>
          <p:cNvSpPr/>
          <p:nvPr/>
        </p:nvSpPr>
        <p:spPr>
          <a:xfrm>
            <a:off x="10907727" y="4554541"/>
            <a:ext cx="524783" cy="314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6</a:t>
            </a:r>
            <a:r>
              <a:rPr kumimoji="1" lang="ja-JP" altLang="en-US" sz="1200" dirty="0"/>
              <a:t>ｍ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FC8FCE0-1133-4FA8-A008-BC3480362953}"/>
              </a:ext>
            </a:extLst>
          </p:cNvPr>
          <p:cNvSpPr/>
          <p:nvPr/>
        </p:nvSpPr>
        <p:spPr>
          <a:xfrm>
            <a:off x="3489717" y="4476474"/>
            <a:ext cx="569439" cy="3776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6</a:t>
            </a:r>
            <a:r>
              <a:rPr kumimoji="1" lang="ja-JP" altLang="en-US" sz="1200" dirty="0"/>
              <a:t>ｍ</a:t>
            </a:r>
          </a:p>
        </p:txBody>
      </p:sp>
    </p:spTree>
    <p:extLst>
      <p:ext uri="{BB962C8B-B14F-4D97-AF65-F5344CB8AC3E}">
        <p14:creationId xmlns:p14="http://schemas.microsoft.com/office/powerpoint/2010/main" val="4128831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77</Words>
  <Application>Microsoft Office PowerPoint</Application>
  <PresentationFormat>ワイド画面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HGPｺﾞｼｯｸE</vt:lpstr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TaniyanＰＣ</dc:creator>
  <cp:lastModifiedBy>Matsushita</cp:lastModifiedBy>
  <cp:revision>20</cp:revision>
  <dcterms:created xsi:type="dcterms:W3CDTF">2022-02-01T08:07:26Z</dcterms:created>
  <dcterms:modified xsi:type="dcterms:W3CDTF">2022-03-31T12:40:09Z</dcterms:modified>
</cp:coreProperties>
</file>