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4660"/>
  </p:normalViewPr>
  <p:slideViewPr>
    <p:cSldViewPr snapToGrid="0">
      <p:cViewPr varScale="1">
        <p:scale>
          <a:sx n="35" d="100"/>
          <a:sy n="35" d="100"/>
        </p:scale>
        <p:origin x="68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B66B-2138-4C4F-9615-07BAC84AE3E8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1667-4A12-4CB9-B559-9786C8194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573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B66B-2138-4C4F-9615-07BAC84AE3E8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1667-4A12-4CB9-B559-9786C8194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899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B66B-2138-4C4F-9615-07BAC84AE3E8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1667-4A12-4CB9-B559-9786C8194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439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B66B-2138-4C4F-9615-07BAC84AE3E8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1667-4A12-4CB9-B559-9786C8194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80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B66B-2138-4C4F-9615-07BAC84AE3E8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1667-4A12-4CB9-B559-9786C8194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172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B66B-2138-4C4F-9615-07BAC84AE3E8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1667-4A12-4CB9-B559-9786C8194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29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B66B-2138-4C4F-9615-07BAC84AE3E8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1667-4A12-4CB9-B559-9786C8194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185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B66B-2138-4C4F-9615-07BAC84AE3E8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1667-4A12-4CB9-B559-9786C8194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501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B66B-2138-4C4F-9615-07BAC84AE3E8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1667-4A12-4CB9-B559-9786C8194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09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B66B-2138-4C4F-9615-07BAC84AE3E8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1667-4A12-4CB9-B559-9786C8194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104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DB66B-2138-4C4F-9615-07BAC84AE3E8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1667-4A12-4CB9-B559-9786C8194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576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DB66B-2138-4C4F-9615-07BAC84AE3E8}" type="datetimeFigureOut">
              <a:rPr kumimoji="1" lang="ja-JP" altLang="en-US" smtClean="0"/>
              <a:t>2024/5/15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61667-4A12-4CB9-B559-9786C8194D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20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92469" y="275514"/>
            <a:ext cx="9144000" cy="339341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 smtClean="0"/>
              <a:t>事業風景　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44" y="737368"/>
            <a:ext cx="3551464" cy="266419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002" y="737368"/>
            <a:ext cx="3472566" cy="260501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12" y="3887497"/>
            <a:ext cx="3548196" cy="266174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205" y="737368"/>
            <a:ext cx="3551464" cy="266419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069" y="3469953"/>
            <a:ext cx="2348432" cy="313053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205" y="3836252"/>
            <a:ext cx="3616507" cy="271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625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アカウント</dc:creator>
  <cp:lastModifiedBy>Microsoft アカウント</cp:lastModifiedBy>
  <cp:revision>1</cp:revision>
  <dcterms:created xsi:type="dcterms:W3CDTF">2024-05-15T14:34:32Z</dcterms:created>
  <dcterms:modified xsi:type="dcterms:W3CDTF">2024-05-15T14:35:09Z</dcterms:modified>
</cp:coreProperties>
</file>