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92" d="100"/>
          <a:sy n="92" d="100"/>
        </p:scale>
        <p:origin x="92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6890FD-28AD-472D-91B9-80EECA3850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79C4A5C-631C-48A8-8D6F-9813526301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E562DC-CE57-4A15-AFBC-8C6552BED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5874-AD10-4AE6-9435-16B3099FF4E7}" type="datetimeFigureOut">
              <a:rPr kumimoji="1" lang="ja-JP" altLang="en-US" smtClean="0"/>
              <a:t>2024/10/5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9EAA628-D742-482E-88C7-D50036D7A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5526EED-4B25-4ED1-AED2-0222EB8B5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691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6211DD-9E98-4428-82A7-610BFE3EC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71C4DBF-9120-4E7B-92F4-9E713E8504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58D0CD-ADDE-4BFC-AD21-A6D73D04F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5874-AD10-4AE6-9435-16B3099FF4E7}" type="datetimeFigureOut">
              <a:rPr kumimoji="1" lang="ja-JP" altLang="en-US" smtClean="0"/>
              <a:t>2024/10/5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10CA55-E06C-40B5-BC33-01BAA8A72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4B4EB3-B772-4577-BB9C-27191B1C8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85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7917D94-FCBD-4474-9107-4068040415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886B0A-6881-47DE-91AA-AF74FE9573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EC4E19-A1B1-4B29-8780-A90919874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5874-AD10-4AE6-9435-16B3099FF4E7}" type="datetimeFigureOut">
              <a:rPr kumimoji="1" lang="ja-JP" altLang="en-US" smtClean="0"/>
              <a:t>2024/10/5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A7C5F5-CF0B-4841-8E6A-CB2C8BD9B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28915D-0F88-40CE-8442-9D41CB565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6418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CE7CD6-F372-4F1E-A4C5-0199389A4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D838FD-3872-48A4-BBFD-8BF47FB31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037F9F-A27B-46CA-8D11-42B139511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5874-AD10-4AE6-9435-16B3099FF4E7}" type="datetimeFigureOut">
              <a:rPr kumimoji="1" lang="ja-JP" altLang="en-US" smtClean="0"/>
              <a:t>2024/10/5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8A7DFD-CB0A-482B-A502-1ECE4EA5B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CE9AB7-7D19-4568-B3D7-0BC9FDBC7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259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47D483-562B-4F25-B2A6-59F9FDAC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8F82DF-AC13-4A11-8518-DFB8B622E1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DD41A4-7F85-4389-B942-CDC148BA1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5874-AD10-4AE6-9435-16B3099FF4E7}" type="datetimeFigureOut">
              <a:rPr kumimoji="1" lang="ja-JP" altLang="en-US" smtClean="0"/>
              <a:t>2024/10/5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0BDCE8-37C4-4F04-94E5-7F160B2A7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A79AE2-79CC-4533-B7DB-7C37D19AA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96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A4917B-FE59-4811-B047-0C23036D2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8969748-DA28-466E-93CC-7012633D23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2A743D3-CB9C-48F1-AA06-54ABF1C633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8BAFB50-A9A1-4EB4-AF35-C4FEB1A29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5874-AD10-4AE6-9435-16B3099FF4E7}" type="datetimeFigureOut">
              <a:rPr kumimoji="1" lang="ja-JP" altLang="en-US" smtClean="0"/>
              <a:t>2024/10/5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C5B2450-5366-47BD-9C29-F44FAAD11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FAF7AFF-0749-47F0-9D37-D0F7485FE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8073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882A18-EE0D-47E7-BFA1-C5E7ABD39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D3CBE59-953B-409D-81A2-7E61EF521D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89EEF68-98C7-4460-8151-E78CA8FA56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1BDED9E-5E81-422C-AB80-4A80C8CF90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80984C4-DA48-45B8-9F2E-C046E59540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303A0CF-BF4D-4251-82F0-7BE64E8C7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5874-AD10-4AE6-9435-16B3099FF4E7}" type="datetimeFigureOut">
              <a:rPr kumimoji="1" lang="ja-JP" altLang="en-US" smtClean="0"/>
              <a:t>2024/10/5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081BDE7-8235-4D92-A686-A9D19F710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A88E352-E7A9-4499-A5C1-733B1CF95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5227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8DBD4F-F969-4C0F-A9B7-89A320EFE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E5DDE4A-CEAE-42A2-803C-82B03EFA2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5874-AD10-4AE6-9435-16B3099FF4E7}" type="datetimeFigureOut">
              <a:rPr kumimoji="1" lang="ja-JP" altLang="en-US" smtClean="0"/>
              <a:t>2024/10/5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5880AD8-194F-429D-97E3-D66330A80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37E9050-A7EF-4DDC-8367-6DEBF2C24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6503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88FA33C-6259-43AC-B304-86C19B510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5874-AD10-4AE6-9435-16B3099FF4E7}" type="datetimeFigureOut">
              <a:rPr kumimoji="1" lang="ja-JP" altLang="en-US" smtClean="0"/>
              <a:t>2024/10/5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F0E74A2-7ADE-4959-835B-885B25E7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A469EE7-993A-41EE-8EF2-09F03478D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8325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438344-3B30-404E-9CE5-29F1F4F15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196613-C2EB-44EF-8A15-2B8EF9CE2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B36499E-1715-4006-A130-F45CE2CA67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53D16B7-40D3-425D-9D1D-E3754D983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5874-AD10-4AE6-9435-16B3099FF4E7}" type="datetimeFigureOut">
              <a:rPr kumimoji="1" lang="ja-JP" altLang="en-US" smtClean="0"/>
              <a:t>2024/10/5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A24591D-7149-4D69-935D-66F7A1389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68EAF7D-292C-4BDA-B839-3D7062B3B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9071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100365-9D66-45A0-ABB5-AF992CD90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0754891-F3BD-4033-9FD4-A587004B11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0461F4A-3A71-49D8-8742-D2B0DDCA78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4A83A24-7CB3-44CB-B07E-56DB5634A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5874-AD10-4AE6-9435-16B3099FF4E7}" type="datetimeFigureOut">
              <a:rPr kumimoji="1" lang="ja-JP" altLang="en-US" smtClean="0"/>
              <a:t>2024/10/5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00C3408-DB8C-42DA-87F1-8BA554F60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AC01C34-49A3-4751-BDA9-E89F00502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691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D672E17-A8D5-4920-AF5B-FEB185EA3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DE29601-3A20-4D2E-9CDF-5F5E0345AA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33D2B4-1817-473C-8796-116496BD06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85874-AD10-4AE6-9435-16B3099FF4E7}" type="datetimeFigureOut">
              <a:rPr kumimoji="1" lang="ja-JP" altLang="en-US" smtClean="0"/>
              <a:t>2024/10/5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E331AF-1201-413F-A51C-7E38DFF98D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2857A0-1617-4733-B01C-ED715F0BA0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0001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AFBE352A-7455-56B3-F327-8C18DCC02E62}"/>
              </a:ext>
            </a:extLst>
          </p:cNvPr>
          <p:cNvSpPr/>
          <p:nvPr/>
        </p:nvSpPr>
        <p:spPr>
          <a:xfrm>
            <a:off x="3512127" y="55418"/>
            <a:ext cx="5500255" cy="4255457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C3A4650-6E74-4ED1-B8CA-077696D720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5288" y="141702"/>
            <a:ext cx="2782955" cy="414889"/>
          </a:xfrm>
        </p:spPr>
        <p:txBody>
          <a:bodyPr>
            <a:noAutofit/>
          </a:bodyPr>
          <a:lstStyle/>
          <a:p>
            <a:pPr algn="l"/>
            <a:r>
              <a:rPr lang="ja-JP" altLang="en-US" sz="3200" dirty="0"/>
              <a:t>舞台配置図</a:t>
            </a:r>
            <a:endParaRPr kumimoji="1" lang="ja-JP" altLang="en-US" sz="3200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E2917BCD-5B09-4491-B8FA-D8A584182B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265" y="1088591"/>
            <a:ext cx="514450" cy="514450"/>
          </a:xfrm>
          <a:prstGeom prst="rect">
            <a:avLst/>
          </a:prstGeom>
        </p:spPr>
      </p:pic>
      <p:sp>
        <p:nvSpPr>
          <p:cNvPr id="9" name="楕円 8">
            <a:extLst>
              <a:ext uri="{FF2B5EF4-FFF2-40B4-BE49-F238E27FC236}">
                <a16:creationId xmlns:a16="http://schemas.microsoft.com/office/drawing/2014/main" id="{8CC2E75F-5237-4C49-B282-529027CC1595}"/>
              </a:ext>
            </a:extLst>
          </p:cNvPr>
          <p:cNvSpPr/>
          <p:nvPr/>
        </p:nvSpPr>
        <p:spPr>
          <a:xfrm>
            <a:off x="6177235" y="907534"/>
            <a:ext cx="226510" cy="22651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3DBA50B7-3496-420A-B142-F137C6DE8979}"/>
              </a:ext>
            </a:extLst>
          </p:cNvPr>
          <p:cNvSpPr/>
          <p:nvPr/>
        </p:nvSpPr>
        <p:spPr>
          <a:xfrm>
            <a:off x="5297976" y="1089435"/>
            <a:ext cx="226510" cy="22651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70D78D5D-3FAB-425D-90E1-1B56E17A1B30}"/>
              </a:ext>
            </a:extLst>
          </p:cNvPr>
          <p:cNvSpPr/>
          <p:nvPr/>
        </p:nvSpPr>
        <p:spPr>
          <a:xfrm>
            <a:off x="6961354" y="1099479"/>
            <a:ext cx="226510" cy="22651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C5FEDB25-45B7-433A-A7E8-129004A11F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7" t="30460" r="26682" b="11841"/>
          <a:stretch/>
        </p:blipFill>
        <p:spPr>
          <a:xfrm>
            <a:off x="3952965" y="1893756"/>
            <a:ext cx="382869" cy="557423"/>
          </a:xfrm>
          <a:prstGeom prst="rect">
            <a:avLst/>
          </a:prstGeom>
        </p:spPr>
      </p:pic>
      <p:sp>
        <p:nvSpPr>
          <p:cNvPr id="15" name="楕円 14">
            <a:extLst>
              <a:ext uri="{FF2B5EF4-FFF2-40B4-BE49-F238E27FC236}">
                <a16:creationId xmlns:a16="http://schemas.microsoft.com/office/drawing/2014/main" id="{CFEA3136-DC9F-4A45-84A7-2D1A827C0DA7}"/>
              </a:ext>
            </a:extLst>
          </p:cNvPr>
          <p:cNvSpPr/>
          <p:nvPr/>
        </p:nvSpPr>
        <p:spPr>
          <a:xfrm>
            <a:off x="4033998" y="1546687"/>
            <a:ext cx="226510" cy="22651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1E1AF03A-7CF5-4C86-B14D-EE154F9632E5}"/>
              </a:ext>
            </a:extLst>
          </p:cNvPr>
          <p:cNvSpPr/>
          <p:nvPr/>
        </p:nvSpPr>
        <p:spPr>
          <a:xfrm>
            <a:off x="3652628" y="1773197"/>
            <a:ext cx="226510" cy="22651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76DB124-0AE9-4D0C-A3A2-7FC86F3A41AA}"/>
              </a:ext>
            </a:extLst>
          </p:cNvPr>
          <p:cNvSpPr/>
          <p:nvPr/>
        </p:nvSpPr>
        <p:spPr>
          <a:xfrm>
            <a:off x="5395320" y="310223"/>
            <a:ext cx="1833894" cy="361344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吊看板</a:t>
            </a:r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A52F5CD-10F4-4543-BD42-288E5240C12E}"/>
              </a:ext>
            </a:extLst>
          </p:cNvPr>
          <p:cNvSpPr txBox="1"/>
          <p:nvPr/>
        </p:nvSpPr>
        <p:spPr>
          <a:xfrm rot="20479154">
            <a:off x="4989260" y="1591924"/>
            <a:ext cx="307777" cy="5456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r>
              <a:rPr kumimoji="1" lang="ja-JP" altLang="en-US" sz="800" b="1" dirty="0"/>
              <a:t>ふんどし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F930F8E-2ED6-496F-BF06-549C9F37538A}"/>
              </a:ext>
            </a:extLst>
          </p:cNvPr>
          <p:cNvSpPr txBox="1"/>
          <p:nvPr/>
        </p:nvSpPr>
        <p:spPr>
          <a:xfrm rot="1602144">
            <a:off x="6766090" y="1416295"/>
            <a:ext cx="307777" cy="5084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r>
              <a:rPr kumimoji="1" lang="ja-JP" altLang="en-US" sz="800" b="1" dirty="0"/>
              <a:t>ふんどし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123166E-4A13-42C5-A739-F7121A4FAF30}"/>
              </a:ext>
            </a:extLst>
          </p:cNvPr>
          <p:cNvSpPr txBox="1"/>
          <p:nvPr/>
        </p:nvSpPr>
        <p:spPr>
          <a:xfrm>
            <a:off x="6115865" y="1345816"/>
            <a:ext cx="307777" cy="5084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r>
              <a:rPr kumimoji="1" lang="ja-JP" altLang="en-US" sz="800" b="1" dirty="0"/>
              <a:t>ふんどし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2B476FB-877D-46DB-91AD-0AB99353CD4D}"/>
              </a:ext>
            </a:extLst>
          </p:cNvPr>
          <p:cNvSpPr txBox="1"/>
          <p:nvPr/>
        </p:nvSpPr>
        <p:spPr>
          <a:xfrm>
            <a:off x="2104945" y="4304494"/>
            <a:ext cx="8414644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司会台　　　</a:t>
            </a:r>
            <a:r>
              <a:rPr kumimoji="1" lang="en-US" altLang="ja-JP" dirty="0"/>
              <a:t>1</a:t>
            </a:r>
            <a:r>
              <a:rPr kumimoji="1" lang="ja-JP" altLang="en-US" dirty="0"/>
              <a:t>台　　　　　　　　  司会</a:t>
            </a:r>
            <a:endParaRPr kumimoji="1" lang="en-US" altLang="ja-JP" dirty="0"/>
          </a:p>
          <a:p>
            <a:r>
              <a:rPr lang="ja-JP" altLang="en-US" dirty="0"/>
              <a:t>机　　　　　</a:t>
            </a:r>
            <a:r>
              <a:rPr lang="en-US" altLang="ja-JP" dirty="0"/>
              <a:t>3</a:t>
            </a:r>
            <a:r>
              <a:rPr lang="ja-JP" altLang="en-US" dirty="0"/>
              <a:t>台　　　　　　　　  アシスタント</a:t>
            </a:r>
            <a:endParaRPr lang="en-US" altLang="ja-JP" dirty="0"/>
          </a:p>
          <a:p>
            <a:r>
              <a:rPr kumimoji="1" lang="ja-JP" altLang="en-US" dirty="0"/>
              <a:t>ふんどし　　</a:t>
            </a:r>
            <a:r>
              <a:rPr kumimoji="1" lang="en-US" altLang="ja-JP" dirty="0"/>
              <a:t>5</a:t>
            </a:r>
            <a:r>
              <a:rPr kumimoji="1" lang="ja-JP" altLang="en-US" dirty="0"/>
              <a:t>枚　　　　　　　　コーディネーター</a:t>
            </a:r>
            <a:endParaRPr kumimoji="1" lang="en-US" altLang="ja-JP" dirty="0"/>
          </a:p>
          <a:p>
            <a:r>
              <a:rPr lang="ja-JP" altLang="en-US" dirty="0"/>
              <a:t>吊看板　　　</a:t>
            </a:r>
            <a:r>
              <a:rPr lang="en-US" altLang="ja-JP" dirty="0"/>
              <a:t>1</a:t>
            </a:r>
            <a:r>
              <a:rPr lang="ja-JP" altLang="en-US" dirty="0"/>
              <a:t>枚　　　　　　　　 立候補予定者</a:t>
            </a:r>
            <a:endParaRPr lang="en-US" altLang="ja-JP" dirty="0"/>
          </a:p>
          <a:p>
            <a:r>
              <a:rPr kumimoji="1" lang="ja-JP" altLang="en-US" dirty="0"/>
              <a:t>　　　　　　　  　　　　　　　　タイムキーパー</a:t>
            </a:r>
            <a:endParaRPr kumimoji="1" lang="en-US" altLang="ja-JP" dirty="0"/>
          </a:p>
          <a:p>
            <a:r>
              <a:rPr lang="ja-JP" altLang="en-US" dirty="0"/>
              <a:t>　　　　　　　　　　　　　　　　撮影者</a:t>
            </a:r>
            <a:endParaRPr lang="en-US" altLang="ja-JP" dirty="0"/>
          </a:p>
          <a:p>
            <a:r>
              <a:rPr kumimoji="1" lang="ja-JP" altLang="en-US" dirty="0"/>
              <a:t>　　　　　　　　　　　　　　　　</a:t>
            </a:r>
            <a:r>
              <a:rPr lang="ja-JP" altLang="en-US" dirty="0"/>
              <a:t>正副及び委員会メンバー</a:t>
            </a:r>
            <a:endParaRPr lang="en-US" altLang="ja-JP" dirty="0"/>
          </a:p>
          <a:p>
            <a:r>
              <a:rPr kumimoji="1" lang="ja-JP" altLang="en-US" dirty="0"/>
              <a:t>　　　　　　　　　　　　　　　　マイクランナー</a:t>
            </a:r>
            <a:endParaRPr kumimoji="1" lang="en-US" altLang="ja-JP" dirty="0"/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688727AE-3009-4732-A051-C435CF821647}"/>
              </a:ext>
            </a:extLst>
          </p:cNvPr>
          <p:cNvSpPr/>
          <p:nvPr/>
        </p:nvSpPr>
        <p:spPr>
          <a:xfrm>
            <a:off x="5533679" y="4663392"/>
            <a:ext cx="226510" cy="22651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CD4BD17A-5BCA-4E18-9F57-6A9085E0D69E}"/>
              </a:ext>
            </a:extLst>
          </p:cNvPr>
          <p:cNvSpPr/>
          <p:nvPr/>
        </p:nvSpPr>
        <p:spPr>
          <a:xfrm>
            <a:off x="5529713" y="4948872"/>
            <a:ext cx="226510" cy="22651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楕円 25">
            <a:extLst>
              <a:ext uri="{FF2B5EF4-FFF2-40B4-BE49-F238E27FC236}">
                <a16:creationId xmlns:a16="http://schemas.microsoft.com/office/drawing/2014/main" id="{62F5DF39-816B-49FC-8E29-49EAB2220D4D}"/>
              </a:ext>
            </a:extLst>
          </p:cNvPr>
          <p:cNvSpPr/>
          <p:nvPr/>
        </p:nvSpPr>
        <p:spPr>
          <a:xfrm>
            <a:off x="5540563" y="4375081"/>
            <a:ext cx="226510" cy="22651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楕円 26">
            <a:extLst>
              <a:ext uri="{FF2B5EF4-FFF2-40B4-BE49-F238E27FC236}">
                <a16:creationId xmlns:a16="http://schemas.microsoft.com/office/drawing/2014/main" id="{1F645369-5C22-4CA2-B8CC-F60F29AAE0B0}"/>
              </a:ext>
            </a:extLst>
          </p:cNvPr>
          <p:cNvSpPr/>
          <p:nvPr/>
        </p:nvSpPr>
        <p:spPr>
          <a:xfrm>
            <a:off x="5535888" y="5209929"/>
            <a:ext cx="226510" cy="22651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1B174E99-CA1C-5FB1-ECC9-91831B87B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4984">
            <a:off x="6626181" y="1341509"/>
            <a:ext cx="1226286" cy="530707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F16F53C1-71EF-FABA-2843-316C0BCA79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26371">
            <a:off x="4680135" y="1242908"/>
            <a:ext cx="1157342" cy="700314"/>
          </a:xfrm>
          <a:prstGeom prst="rect">
            <a:avLst/>
          </a:prstGeom>
        </p:spPr>
      </p:pic>
      <p:sp>
        <p:nvSpPr>
          <p:cNvPr id="30" name="楕円 29">
            <a:extLst>
              <a:ext uri="{FF2B5EF4-FFF2-40B4-BE49-F238E27FC236}">
                <a16:creationId xmlns:a16="http://schemas.microsoft.com/office/drawing/2014/main" id="{6FFE5BC9-C012-71D8-E6EF-534D52CD691F}"/>
              </a:ext>
            </a:extLst>
          </p:cNvPr>
          <p:cNvSpPr/>
          <p:nvPr/>
        </p:nvSpPr>
        <p:spPr>
          <a:xfrm>
            <a:off x="6177235" y="2926305"/>
            <a:ext cx="226510" cy="22651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  <a:highlight>
                <a:srgbClr val="000000"/>
              </a:highlight>
            </a:endParaRPr>
          </a:p>
        </p:txBody>
      </p:sp>
      <p:sp>
        <p:nvSpPr>
          <p:cNvPr id="31" name="楕円 30">
            <a:extLst>
              <a:ext uri="{FF2B5EF4-FFF2-40B4-BE49-F238E27FC236}">
                <a16:creationId xmlns:a16="http://schemas.microsoft.com/office/drawing/2014/main" id="{75CC28D7-44A0-98FF-B7FD-1BF88DC69F76}"/>
              </a:ext>
            </a:extLst>
          </p:cNvPr>
          <p:cNvSpPr/>
          <p:nvPr/>
        </p:nvSpPr>
        <p:spPr>
          <a:xfrm>
            <a:off x="5528787" y="5763028"/>
            <a:ext cx="226510" cy="22651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  <a:highlight>
                <a:srgbClr val="000000"/>
              </a:highlight>
            </a:endParaRPr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A8FD2FC7-DC24-BD20-F2FC-601632B41F84}"/>
              </a:ext>
            </a:extLst>
          </p:cNvPr>
          <p:cNvSpPr/>
          <p:nvPr/>
        </p:nvSpPr>
        <p:spPr>
          <a:xfrm>
            <a:off x="5528787" y="6022271"/>
            <a:ext cx="226510" cy="2265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  <a:highlight>
                <a:srgbClr val="000000"/>
              </a:highlight>
            </a:endParaRPr>
          </a:p>
        </p:txBody>
      </p:sp>
      <p:sp>
        <p:nvSpPr>
          <p:cNvPr id="32" name="楕円 31">
            <a:extLst>
              <a:ext uri="{FF2B5EF4-FFF2-40B4-BE49-F238E27FC236}">
                <a16:creationId xmlns:a16="http://schemas.microsoft.com/office/drawing/2014/main" id="{98112BE9-691D-EB10-64EA-38E5AAD83A5D}"/>
              </a:ext>
            </a:extLst>
          </p:cNvPr>
          <p:cNvSpPr/>
          <p:nvPr/>
        </p:nvSpPr>
        <p:spPr>
          <a:xfrm>
            <a:off x="5072125" y="3315951"/>
            <a:ext cx="226510" cy="2265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  <a:highlight>
                <a:srgbClr val="000000"/>
              </a:highlight>
            </a:endParaRPr>
          </a:p>
        </p:txBody>
      </p:sp>
      <p:sp>
        <p:nvSpPr>
          <p:cNvPr id="33" name="楕円 32">
            <a:extLst>
              <a:ext uri="{FF2B5EF4-FFF2-40B4-BE49-F238E27FC236}">
                <a16:creationId xmlns:a16="http://schemas.microsoft.com/office/drawing/2014/main" id="{864B2A36-2C04-5779-9183-CE46D88076D1}"/>
              </a:ext>
            </a:extLst>
          </p:cNvPr>
          <p:cNvSpPr/>
          <p:nvPr/>
        </p:nvSpPr>
        <p:spPr>
          <a:xfrm>
            <a:off x="5072125" y="3772578"/>
            <a:ext cx="226510" cy="2265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  <a:highlight>
                <a:srgbClr val="000000"/>
              </a:highlight>
            </a:endParaRPr>
          </a:p>
        </p:txBody>
      </p:sp>
      <p:sp>
        <p:nvSpPr>
          <p:cNvPr id="34" name="楕円 33">
            <a:extLst>
              <a:ext uri="{FF2B5EF4-FFF2-40B4-BE49-F238E27FC236}">
                <a16:creationId xmlns:a16="http://schemas.microsoft.com/office/drawing/2014/main" id="{A6D45178-B1C4-53AE-D4E4-282C39FCC68D}"/>
              </a:ext>
            </a:extLst>
          </p:cNvPr>
          <p:cNvSpPr/>
          <p:nvPr/>
        </p:nvSpPr>
        <p:spPr>
          <a:xfrm>
            <a:off x="6919978" y="3821448"/>
            <a:ext cx="226510" cy="2265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  <a:highlight>
                <a:srgbClr val="000000"/>
              </a:highlight>
            </a:endParaRPr>
          </a:p>
        </p:txBody>
      </p:sp>
      <p:sp>
        <p:nvSpPr>
          <p:cNvPr id="35" name="楕円 34">
            <a:extLst>
              <a:ext uri="{FF2B5EF4-FFF2-40B4-BE49-F238E27FC236}">
                <a16:creationId xmlns:a16="http://schemas.microsoft.com/office/drawing/2014/main" id="{DC6C1494-FC5D-AE9B-96F4-239ECB90F037}"/>
              </a:ext>
            </a:extLst>
          </p:cNvPr>
          <p:cNvSpPr/>
          <p:nvPr/>
        </p:nvSpPr>
        <p:spPr>
          <a:xfrm>
            <a:off x="5492335" y="3315951"/>
            <a:ext cx="226510" cy="2265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  <a:highlight>
                <a:srgbClr val="000000"/>
              </a:highlight>
            </a:endParaRPr>
          </a:p>
        </p:txBody>
      </p:sp>
      <p:sp>
        <p:nvSpPr>
          <p:cNvPr id="36" name="楕円 35">
            <a:extLst>
              <a:ext uri="{FF2B5EF4-FFF2-40B4-BE49-F238E27FC236}">
                <a16:creationId xmlns:a16="http://schemas.microsoft.com/office/drawing/2014/main" id="{7F9DDA34-CD36-892C-6F38-93DFAA394A7F}"/>
              </a:ext>
            </a:extLst>
          </p:cNvPr>
          <p:cNvSpPr/>
          <p:nvPr/>
        </p:nvSpPr>
        <p:spPr>
          <a:xfrm>
            <a:off x="6919978" y="3356662"/>
            <a:ext cx="226510" cy="2265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  <a:highlight>
                <a:srgbClr val="000000"/>
              </a:highlight>
            </a:endParaRPr>
          </a:p>
        </p:txBody>
      </p:sp>
      <p:sp>
        <p:nvSpPr>
          <p:cNvPr id="39" name="楕円 38">
            <a:extLst>
              <a:ext uri="{FF2B5EF4-FFF2-40B4-BE49-F238E27FC236}">
                <a16:creationId xmlns:a16="http://schemas.microsoft.com/office/drawing/2014/main" id="{AD966C45-AC66-C6A7-2258-40CDE2E3E1D6}"/>
              </a:ext>
            </a:extLst>
          </p:cNvPr>
          <p:cNvSpPr/>
          <p:nvPr/>
        </p:nvSpPr>
        <p:spPr>
          <a:xfrm>
            <a:off x="7388714" y="3376528"/>
            <a:ext cx="226510" cy="2265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  <a:highlight>
                <a:srgbClr val="000000"/>
              </a:highlight>
            </a:endParaRPr>
          </a:p>
        </p:txBody>
      </p:sp>
      <p:sp>
        <p:nvSpPr>
          <p:cNvPr id="42" name="楕円 41">
            <a:extLst>
              <a:ext uri="{FF2B5EF4-FFF2-40B4-BE49-F238E27FC236}">
                <a16:creationId xmlns:a16="http://schemas.microsoft.com/office/drawing/2014/main" id="{E02EC9FE-98EB-9463-E7AF-86542582C53D}"/>
              </a:ext>
            </a:extLst>
          </p:cNvPr>
          <p:cNvSpPr/>
          <p:nvPr/>
        </p:nvSpPr>
        <p:spPr>
          <a:xfrm>
            <a:off x="4232407" y="1147749"/>
            <a:ext cx="226510" cy="22651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4" name="楕円 43">
            <a:extLst>
              <a:ext uri="{FF2B5EF4-FFF2-40B4-BE49-F238E27FC236}">
                <a16:creationId xmlns:a16="http://schemas.microsoft.com/office/drawing/2014/main" id="{2B28966E-1A18-AFFC-366F-1D6024E96124}"/>
              </a:ext>
            </a:extLst>
          </p:cNvPr>
          <p:cNvSpPr/>
          <p:nvPr/>
        </p:nvSpPr>
        <p:spPr>
          <a:xfrm>
            <a:off x="5535888" y="6299500"/>
            <a:ext cx="226510" cy="22651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E9135C5-F2B5-90DE-91F1-A839E0679EC6}"/>
              </a:ext>
            </a:extLst>
          </p:cNvPr>
          <p:cNvSpPr txBox="1"/>
          <p:nvPr/>
        </p:nvSpPr>
        <p:spPr>
          <a:xfrm rot="20387408">
            <a:off x="5411441" y="1438572"/>
            <a:ext cx="307777" cy="5456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r>
              <a:rPr kumimoji="1" lang="ja-JP" altLang="en-US" sz="800" b="1" dirty="0"/>
              <a:t>ふんどし</a:t>
            </a:r>
          </a:p>
        </p:txBody>
      </p:sp>
      <p:pic>
        <p:nvPicPr>
          <p:cNvPr id="46" name="図 45">
            <a:extLst>
              <a:ext uri="{FF2B5EF4-FFF2-40B4-BE49-F238E27FC236}">
                <a16:creationId xmlns:a16="http://schemas.microsoft.com/office/drawing/2014/main" id="{AFA09BC7-1E33-9CA0-F7EB-20F1D2E2DA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99614">
            <a:off x="7046056" y="1536530"/>
            <a:ext cx="579170" cy="640135"/>
          </a:xfrm>
          <a:prstGeom prst="rect">
            <a:avLst/>
          </a:prstGeom>
        </p:spPr>
      </p:pic>
      <p:sp>
        <p:nvSpPr>
          <p:cNvPr id="47" name="楕円 46">
            <a:extLst>
              <a:ext uri="{FF2B5EF4-FFF2-40B4-BE49-F238E27FC236}">
                <a16:creationId xmlns:a16="http://schemas.microsoft.com/office/drawing/2014/main" id="{13138F81-BD49-5667-DF33-CF6B72E80771}"/>
              </a:ext>
            </a:extLst>
          </p:cNvPr>
          <p:cNvSpPr/>
          <p:nvPr/>
        </p:nvSpPr>
        <p:spPr>
          <a:xfrm>
            <a:off x="4770495" y="1261004"/>
            <a:ext cx="226510" cy="22651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8" name="楕円 47">
            <a:extLst>
              <a:ext uri="{FF2B5EF4-FFF2-40B4-BE49-F238E27FC236}">
                <a16:creationId xmlns:a16="http://schemas.microsoft.com/office/drawing/2014/main" id="{BC226BD4-9C72-397A-5FA3-CE7E4C4A638B}"/>
              </a:ext>
            </a:extLst>
          </p:cNvPr>
          <p:cNvSpPr/>
          <p:nvPr/>
        </p:nvSpPr>
        <p:spPr>
          <a:xfrm>
            <a:off x="7488248" y="1315945"/>
            <a:ext cx="226510" cy="22651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楕円 27">
            <a:extLst>
              <a:ext uri="{FF2B5EF4-FFF2-40B4-BE49-F238E27FC236}">
                <a16:creationId xmlns:a16="http://schemas.microsoft.com/office/drawing/2014/main" id="{76DA3BA1-67B0-245E-A8E2-8D5C8A8891D9}"/>
              </a:ext>
            </a:extLst>
          </p:cNvPr>
          <p:cNvSpPr/>
          <p:nvPr/>
        </p:nvSpPr>
        <p:spPr>
          <a:xfrm>
            <a:off x="5535888" y="5500645"/>
            <a:ext cx="226510" cy="22651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9" name="図 48">
            <a:extLst>
              <a:ext uri="{FF2B5EF4-FFF2-40B4-BE49-F238E27FC236}">
                <a16:creationId xmlns:a16="http://schemas.microsoft.com/office/drawing/2014/main" id="{2FC831FC-0BFF-0B88-1847-DD7B04F2C5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4633" y="3774679"/>
            <a:ext cx="237765" cy="237765"/>
          </a:xfrm>
          <a:prstGeom prst="rect">
            <a:avLst/>
          </a:prstGeom>
        </p:spPr>
      </p:pic>
      <p:sp>
        <p:nvSpPr>
          <p:cNvPr id="51" name="楕円 50">
            <a:extLst>
              <a:ext uri="{FF2B5EF4-FFF2-40B4-BE49-F238E27FC236}">
                <a16:creationId xmlns:a16="http://schemas.microsoft.com/office/drawing/2014/main" id="{776702E4-D1F6-C229-B83C-11A256B82625}"/>
              </a:ext>
            </a:extLst>
          </p:cNvPr>
          <p:cNvSpPr/>
          <p:nvPr/>
        </p:nvSpPr>
        <p:spPr>
          <a:xfrm>
            <a:off x="7388714" y="3821135"/>
            <a:ext cx="226510" cy="2265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  <a:highlight>
                <a:srgbClr val="000000"/>
              </a:highlight>
            </a:endParaRPr>
          </a:p>
        </p:txBody>
      </p:sp>
      <p:sp>
        <p:nvSpPr>
          <p:cNvPr id="52" name="楕円 51">
            <a:extLst>
              <a:ext uri="{FF2B5EF4-FFF2-40B4-BE49-F238E27FC236}">
                <a16:creationId xmlns:a16="http://schemas.microsoft.com/office/drawing/2014/main" id="{9B47E817-D1AD-F204-1758-3D380D84CE93}"/>
              </a:ext>
            </a:extLst>
          </p:cNvPr>
          <p:cNvSpPr/>
          <p:nvPr/>
        </p:nvSpPr>
        <p:spPr>
          <a:xfrm>
            <a:off x="6033265" y="3458221"/>
            <a:ext cx="226510" cy="22651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EAFD466-A4EA-8E8C-CC6A-503A17FF3ECD}"/>
              </a:ext>
            </a:extLst>
          </p:cNvPr>
          <p:cNvSpPr txBox="1"/>
          <p:nvPr/>
        </p:nvSpPr>
        <p:spPr>
          <a:xfrm>
            <a:off x="8443331" y="337450"/>
            <a:ext cx="461665" cy="14173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/>
              <a:t>入口側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D4470A2-3CB1-1A12-1A8F-75AD879A1E2F}"/>
              </a:ext>
            </a:extLst>
          </p:cNvPr>
          <p:cNvSpPr txBox="1"/>
          <p:nvPr/>
        </p:nvSpPr>
        <p:spPr>
          <a:xfrm>
            <a:off x="9168080" y="1455939"/>
            <a:ext cx="461665" cy="25917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/>
              <a:t>わんぱく相撲側</a:t>
            </a:r>
          </a:p>
        </p:txBody>
      </p:sp>
    </p:spTree>
    <p:extLst>
      <p:ext uri="{BB962C8B-B14F-4D97-AF65-F5344CB8AC3E}">
        <p14:creationId xmlns:p14="http://schemas.microsoft.com/office/powerpoint/2010/main" val="2536295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46</Words>
  <Application>Microsoft Office PowerPoint</Application>
  <PresentationFormat>ワイド画面</PresentationFormat>
  <Paragraphs>16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舞台配置図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舞台配置図</dc:title>
  <dc:creator>marusei</dc:creator>
  <cp:lastModifiedBy>万里子 宇多</cp:lastModifiedBy>
  <cp:revision>20</cp:revision>
  <dcterms:created xsi:type="dcterms:W3CDTF">2021-11-24T03:35:03Z</dcterms:created>
  <dcterms:modified xsi:type="dcterms:W3CDTF">2024-10-05T11:16:44Z</dcterms:modified>
</cp:coreProperties>
</file>