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212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374904"/>
            <a:ext cx="7560564" cy="1031748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91256" y="582167"/>
            <a:ext cx="1248155" cy="627887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153668" y="1790699"/>
            <a:ext cx="5390515" cy="8001000"/>
          </a:xfrm>
          <a:custGeom>
            <a:avLst/>
            <a:gdLst/>
            <a:ahLst/>
            <a:cxnLst/>
            <a:rect l="l" t="t" r="r" b="b"/>
            <a:pathLst>
              <a:path w="5390515" h="8001000">
                <a:moveTo>
                  <a:pt x="0" y="0"/>
                </a:moveTo>
                <a:lnTo>
                  <a:pt x="5390387" y="0"/>
                </a:lnTo>
                <a:lnTo>
                  <a:pt x="5390387" y="8001000"/>
                </a:lnTo>
                <a:lnTo>
                  <a:pt x="0" y="8001000"/>
                </a:lnTo>
                <a:lnTo>
                  <a:pt x="0" y="0"/>
                </a:lnTo>
                <a:close/>
              </a:path>
            </a:pathLst>
          </a:custGeom>
          <a:ln w="609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62048" y="1834352"/>
            <a:ext cx="3369310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33932" y="3509245"/>
            <a:ext cx="5229860" cy="6232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1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0" dirty="0"/>
              <a:t>感 謝 状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233932" y="3509245"/>
            <a:ext cx="5229860" cy="62880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0075">
              <a:lnSpc>
                <a:spcPct val="100000"/>
              </a:lnSpc>
              <a:spcBef>
                <a:spcPts val="100"/>
              </a:spcBef>
              <a:tabLst>
                <a:tab pos="3234690" algn="l"/>
                <a:tab pos="4756150" algn="l"/>
              </a:tabLst>
            </a:pPr>
            <a:r>
              <a:rPr lang="ja-JP" altLang="en-US" i="0" spc="-45" dirty="0"/>
              <a:t>井本　竜也　</a:t>
            </a:r>
            <a:r>
              <a:rPr spc="-50" dirty="0"/>
              <a:t>殿</a:t>
            </a:r>
          </a:p>
          <a:p>
            <a:pPr marL="12700" marR="6350" algn="just">
              <a:lnSpc>
                <a:spcPct val="116599"/>
              </a:lnSpc>
              <a:spcBef>
                <a:spcPts val="3325"/>
              </a:spcBef>
            </a:pPr>
            <a:r>
              <a:rPr sz="2600" spc="114" dirty="0"/>
              <a:t>貴殿は</a:t>
            </a:r>
            <a:r>
              <a:rPr lang="en-US" sz="2600" i="0" spc="114" dirty="0"/>
              <a:t>2024</a:t>
            </a:r>
            <a:r>
              <a:rPr sz="2600" spc="114" dirty="0"/>
              <a:t>年度理事長として</a:t>
            </a:r>
            <a:r>
              <a:rPr sz="2600" spc="90" dirty="0"/>
              <a:t>メンバーを支え リーダーシップ</a:t>
            </a:r>
            <a:r>
              <a:rPr sz="2600" spc="305" dirty="0"/>
              <a:t>を発揮してメンバー一同を率い</a:t>
            </a:r>
            <a:r>
              <a:rPr sz="2600" spc="114" dirty="0"/>
              <a:t>当青年会議所の充実と発展のため</a:t>
            </a:r>
            <a:r>
              <a:rPr sz="2600" spc="-10" dirty="0"/>
              <a:t>その重責を果たされました</a:t>
            </a:r>
            <a:endParaRPr sz="2600" dirty="0"/>
          </a:p>
          <a:p>
            <a:pPr marL="12700" marR="6350" algn="just">
              <a:lnSpc>
                <a:spcPct val="116500"/>
              </a:lnSpc>
            </a:pPr>
            <a:r>
              <a:rPr sz="2600" spc="114" dirty="0"/>
              <a:t>貴殿のご尽力とご功績に対し深甚</a:t>
            </a:r>
            <a:r>
              <a:rPr sz="2600" spc="-10" dirty="0"/>
              <a:t>なる敬意と感謝を申し上げます</a:t>
            </a:r>
            <a:endParaRPr sz="2600" dirty="0"/>
          </a:p>
          <a:p>
            <a:pPr marL="12700">
              <a:lnSpc>
                <a:spcPct val="100000"/>
              </a:lnSpc>
              <a:spcBef>
                <a:spcPts val="2870"/>
              </a:spcBef>
            </a:pPr>
            <a:r>
              <a:rPr sz="2000" spc="-10" dirty="0"/>
              <a:t>令和</a:t>
            </a:r>
            <a:r>
              <a:rPr lang="en-US" sz="2000" i="0" spc="-10" dirty="0"/>
              <a:t>7</a:t>
            </a:r>
            <a:r>
              <a:rPr sz="2000" i="0" spc="-10" dirty="0"/>
              <a:t>年</a:t>
            </a:r>
            <a:r>
              <a:rPr lang="en-US" sz="2000" i="0" spc="-10" dirty="0"/>
              <a:t>1</a:t>
            </a:r>
            <a:r>
              <a:rPr sz="2000" i="0" spc="-10" dirty="0"/>
              <a:t>月</a:t>
            </a:r>
            <a:r>
              <a:rPr lang="en-US" sz="2000" i="0" spc="-10" dirty="0"/>
              <a:t>11</a:t>
            </a:r>
            <a:r>
              <a:rPr sz="2000" spc="-10" dirty="0"/>
              <a:t>日</a:t>
            </a:r>
            <a:endParaRPr sz="2000" dirty="0"/>
          </a:p>
          <a:p>
            <a:pPr marL="1657985">
              <a:lnSpc>
                <a:spcPct val="100000"/>
              </a:lnSpc>
              <a:spcBef>
                <a:spcPts val="3525"/>
              </a:spcBef>
            </a:pPr>
            <a:r>
              <a:rPr sz="2000" spc="-15" dirty="0"/>
              <a:t>公益社団法人岸和田青年会議所</a:t>
            </a:r>
            <a:endParaRPr sz="2000" dirty="0"/>
          </a:p>
          <a:p>
            <a:pPr marL="2014855">
              <a:lnSpc>
                <a:spcPct val="100000"/>
              </a:lnSpc>
              <a:spcBef>
                <a:spcPts val="1205"/>
              </a:spcBef>
              <a:tabLst>
                <a:tab pos="3435350" algn="l"/>
                <a:tab pos="4500880" algn="l"/>
              </a:tabLst>
            </a:pPr>
            <a:r>
              <a:rPr sz="2800" spc="-35" dirty="0"/>
              <a:t>理事</a:t>
            </a:r>
            <a:r>
              <a:rPr sz="2800" spc="-50" dirty="0"/>
              <a:t>長</a:t>
            </a:r>
            <a:r>
              <a:rPr sz="2800" dirty="0"/>
              <a:t>	</a:t>
            </a:r>
            <a:r>
              <a:rPr lang="ja-JP" altLang="en-US" sz="2800" i="0" spc="-35" dirty="0"/>
              <a:t>反甫</a:t>
            </a:r>
            <a:r>
              <a:rPr sz="2800" i="0" dirty="0"/>
              <a:t>	</a:t>
            </a:r>
            <a:r>
              <a:rPr lang="ja-JP" altLang="en-US" sz="2800" i="0" spc="-10" dirty="0"/>
              <a:t>旭</a:t>
            </a:r>
            <a:endParaRPr sz="2800" i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24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メイリオ</vt:lpstr>
      <vt:lpstr>Office Theme</vt:lpstr>
      <vt:lpstr>感 謝 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- kansyajou_tyokuzen</dc:title>
  <dc:creator>user</dc:creator>
  <cp:lastModifiedBy>Kazushige Nakade</cp:lastModifiedBy>
  <cp:revision>1</cp:revision>
  <dcterms:created xsi:type="dcterms:W3CDTF">2024-10-17T14:22:26Z</dcterms:created>
  <dcterms:modified xsi:type="dcterms:W3CDTF">2024-10-17T14:23:57Z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2023-09-26T00:00:00Z</vt:filetime>
  </property>
  <property fmtid="{D5CDD505-2E9C-101B-9397-08002B2CF9AE}" pid="3" name="LastSaved">
    <vt:filetime>2024-10-17T00:00:00Z</vt:filetime>
  </property>
  <property fmtid="{D5CDD505-2E9C-101B-9397-08002B2CF9AE}" pid="4" name="Producer">
    <vt:lpwstr>Microsoft: Print To PDF</vt:lpwstr>
  </property>
</Properties>
</file>