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8B55E1-428F-FE76-9EDE-A1BCBFAFF1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5B33753-EF38-2DFB-F44B-473ABA4F76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DA07507-8C05-1BD9-DB91-70FC49050D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B764B-57D4-41A4-8682-635311E116DA}" type="datetimeFigureOut">
              <a:rPr kumimoji="1" lang="ja-JP" altLang="en-US" smtClean="0"/>
              <a:t>2024/10/24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4203EBB-967A-87F6-E716-064F27C25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6A274EB-A34F-A1B7-5791-31F629D39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BB44-11F9-44F6-A288-1D53BCFCCB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2483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A23613-2CDD-DA34-4D41-173156F60B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E3AC049-5BB3-4B03-4233-20776CD30B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2B465EE-CECB-5A05-38AF-5A793D7A5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B764B-57D4-41A4-8682-635311E116DA}" type="datetimeFigureOut">
              <a:rPr kumimoji="1" lang="ja-JP" altLang="en-US" smtClean="0"/>
              <a:t>2024/10/24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D9A4EB7-8749-3AC5-9C0D-431CDF278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52042DE-6E74-6C2D-1FD1-132061DDD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BB44-11F9-44F6-A288-1D53BCFCCB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9357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A3C2E9E-A517-243A-AB92-7494D88218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AF69467-9082-2948-A384-E6A80BB2F2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BA81821-293F-0B3F-E458-721F5A04EB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B764B-57D4-41A4-8682-635311E116DA}" type="datetimeFigureOut">
              <a:rPr kumimoji="1" lang="ja-JP" altLang="en-US" smtClean="0"/>
              <a:t>2024/10/24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49F8EAE-56DF-E837-3E67-E242D527E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225810A-7700-DAF1-775D-4DB154145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BB44-11F9-44F6-A288-1D53BCFCCB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9312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017DAD-E7A4-E5F0-CE4E-F1E090AEC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94A0E09-4A0A-D8F6-517D-B664E9602A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EAF9D07-74B9-3F17-6BAC-7378F7636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B764B-57D4-41A4-8682-635311E116DA}" type="datetimeFigureOut">
              <a:rPr kumimoji="1" lang="ja-JP" altLang="en-US" smtClean="0"/>
              <a:t>2024/10/24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577F344-CBFC-D0D9-0E4A-32C0A18CB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63B911E-1310-9636-1884-5A2C4D090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BB44-11F9-44F6-A288-1D53BCFCCB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1652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0A08F7-763D-2485-01B6-BC589A8D4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C88EA04-95A9-7C5F-C301-6DF4403654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73EB6AF-0B17-3803-0456-2CB257D12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B764B-57D4-41A4-8682-635311E116DA}" type="datetimeFigureOut">
              <a:rPr kumimoji="1" lang="ja-JP" altLang="en-US" smtClean="0"/>
              <a:t>2024/10/24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2BF1296-D9C0-AE2F-2B55-B26FE682A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5E14A85-9851-1005-AEF6-E2A92B25E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BB44-11F9-44F6-A288-1D53BCFCCB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7098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241E34-F015-C8F8-F2FA-2ADC595C0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8A3E455-A8ED-FF31-D094-439619CD96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0D3BD4E-B327-4BEB-C133-E321B31F2B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8F6B105-5DAA-158B-CB47-EA460808F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B764B-57D4-41A4-8682-635311E116DA}" type="datetimeFigureOut">
              <a:rPr kumimoji="1" lang="ja-JP" altLang="en-US" smtClean="0"/>
              <a:t>2024/10/24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345D838-821A-DA9E-8492-FEBD97BD8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93F5AD6-957F-4C08-648D-11D8B6CA8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BB44-11F9-44F6-A288-1D53BCFCCB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6207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DFC16B2-E5BD-08DE-86E7-7B44E94BE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CDDEFA9-2B81-9909-9A3D-104C39931B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2300266-2027-CF38-B8A6-EBA0AA967A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54831A9-C7F5-E3B9-5602-AE9BB7D1F0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DD9E26D-4D3C-8371-FF1C-D181DA75F1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A6A65F9-0C00-DA89-1A86-7B6ECFEC3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B764B-57D4-41A4-8682-635311E116DA}" type="datetimeFigureOut">
              <a:rPr kumimoji="1" lang="ja-JP" altLang="en-US" smtClean="0"/>
              <a:t>2024/10/24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1A30F6C-C1F8-3AC8-5ABE-17941E4B9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C6B72CD-8EC9-B070-85AE-28B7D83DE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BB44-11F9-44F6-A288-1D53BCFCCB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0594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62968CE-D0D0-D0BE-89F9-F0BB686A93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6751E3B-CDDE-D814-ECF4-174D128AF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B764B-57D4-41A4-8682-635311E116DA}" type="datetimeFigureOut">
              <a:rPr kumimoji="1" lang="ja-JP" altLang="en-US" smtClean="0"/>
              <a:t>2024/10/24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4D118D5-2C7C-29E2-0DA8-1DF8E64FE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10E04E7-339F-D565-EAC5-AE0956C85C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BB44-11F9-44F6-A288-1D53BCFCCB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1146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EF3EDA3-0C98-0EC0-4679-414324BDE7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B764B-57D4-41A4-8682-635311E116DA}" type="datetimeFigureOut">
              <a:rPr kumimoji="1" lang="ja-JP" altLang="en-US" smtClean="0"/>
              <a:t>2024/10/24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7BDF68D-7CDE-6A17-2D4E-432A4F481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5C8DE2C-72D5-B9E7-5D39-C4659A695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BB44-11F9-44F6-A288-1D53BCFCCB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7164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65A254-8328-E568-F48E-20D5F2D58D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8A2448F-AD76-58F3-697A-05A8DCAD03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076D74D-30DA-A06C-9B16-CE3FAA0BC0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EA7C440-0489-680F-37EF-C89C68F39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B764B-57D4-41A4-8682-635311E116DA}" type="datetimeFigureOut">
              <a:rPr kumimoji="1" lang="ja-JP" altLang="en-US" smtClean="0"/>
              <a:t>2024/10/24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1928D02-2DE9-C04A-C9A1-2AD588E54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FA88B13-C0B3-A477-1421-2917F4316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BB44-11F9-44F6-A288-1D53BCFCCB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8716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AA0E869-D1DB-9071-4884-1A6991D8F2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7F3E0C7-07E3-AEAA-B6EF-D273EC21AD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4C56948-D881-3D44-EA1A-8F070E339A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5ED7818-F0FE-5436-2DF6-4E787C4533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B764B-57D4-41A4-8682-635311E116DA}" type="datetimeFigureOut">
              <a:rPr kumimoji="1" lang="ja-JP" altLang="en-US" smtClean="0"/>
              <a:t>2024/10/24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22D75B8-07A8-2191-5B57-F7CC60587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AD9D6AC-0C46-30D3-B2CB-042EE08B7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BB44-11F9-44F6-A288-1D53BCFCCB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038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13F82AC-FEE8-1AC2-2976-062A387C3A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EB7AEB4-9246-B95D-92AF-FEA32FAFDD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F3E43C4-72B4-AF9D-AEBC-46832E4ED3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B764B-57D4-41A4-8682-635311E116DA}" type="datetimeFigureOut">
              <a:rPr kumimoji="1" lang="ja-JP" altLang="en-US" smtClean="0"/>
              <a:t>2024/10/24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9DCDE02-3D62-7C42-83B4-97104A4BB8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227FC6B-4D97-46D5-1A5B-9C7937E3E5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7BB44-11F9-44F6-A288-1D53BCFCCB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0145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2B839252-40B2-6884-5AB2-2F296CD730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289" y="605296"/>
            <a:ext cx="4129848" cy="5505245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4C0C501-BDF3-2F9F-4B93-945258FE413B}"/>
              </a:ext>
            </a:extLst>
          </p:cNvPr>
          <p:cNvSpPr txBox="1"/>
          <p:nvPr/>
        </p:nvSpPr>
        <p:spPr>
          <a:xfrm>
            <a:off x="4745736" y="804672"/>
            <a:ext cx="6474849" cy="4678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/>
              <a:t>舛田朱里　ますだあかり</a:t>
            </a:r>
            <a:endParaRPr kumimoji="1" lang="en-US" altLang="ja-JP" sz="2800" dirty="0"/>
          </a:p>
          <a:p>
            <a:endParaRPr lang="en-US" altLang="ja-JP" dirty="0"/>
          </a:p>
          <a:p>
            <a:r>
              <a:rPr kumimoji="1" lang="ja-JP" altLang="en-US" dirty="0"/>
              <a:t>大阪府立夕日丘高等学校音楽科卒業</a:t>
            </a:r>
            <a:endParaRPr kumimoji="1" lang="en-US" altLang="ja-JP" dirty="0"/>
          </a:p>
          <a:p>
            <a:r>
              <a:rPr lang="ja-JP" altLang="en-US" dirty="0"/>
              <a:t>相愛大学音楽学部ピアノ専攻卒業</a:t>
            </a:r>
            <a:endParaRPr lang="en-US" altLang="ja-JP" dirty="0"/>
          </a:p>
          <a:p>
            <a:r>
              <a:rPr kumimoji="1" lang="ja-JP" altLang="en-US" dirty="0"/>
              <a:t>第４回大阪ピアノコンクール最上位。</a:t>
            </a:r>
            <a:endParaRPr kumimoji="1" lang="en-US" altLang="ja-JP" dirty="0"/>
          </a:p>
          <a:p>
            <a:endParaRPr lang="en-US" altLang="ja-JP" dirty="0"/>
          </a:p>
          <a:p>
            <a:r>
              <a:rPr kumimoji="1" lang="ja-JP" altLang="en-US" dirty="0"/>
              <a:t>大阪府立公立中学校に教諭として勤務。</a:t>
            </a:r>
            <a:endParaRPr kumimoji="1" lang="en-US" altLang="ja-JP" dirty="0"/>
          </a:p>
          <a:p>
            <a:endParaRPr lang="en-US" altLang="ja-JP" dirty="0"/>
          </a:p>
          <a:p>
            <a:r>
              <a:rPr lang="ja-JP" altLang="en-US" dirty="0"/>
              <a:t>音楽をもっとカジュアルに感じられ、</a:t>
            </a:r>
            <a:endParaRPr lang="en-US" altLang="ja-JP" dirty="0"/>
          </a:p>
          <a:p>
            <a:r>
              <a:rPr kumimoji="1" lang="ja-JP" altLang="en-US" dirty="0"/>
              <a:t>体験が多くできる場を地域に作りたいと想い、教師を退職。</a:t>
            </a:r>
            <a:endParaRPr kumimoji="1" lang="en-US" altLang="ja-JP" dirty="0"/>
          </a:p>
          <a:p>
            <a:endParaRPr lang="en-US" altLang="ja-JP" dirty="0"/>
          </a:p>
          <a:p>
            <a:r>
              <a:rPr kumimoji="1" lang="en-US" altLang="ja-JP" dirty="0"/>
              <a:t>2024</a:t>
            </a:r>
            <a:r>
              <a:rPr kumimoji="1" lang="ja-JP" altLang="en-US" dirty="0"/>
              <a:t>年</a:t>
            </a:r>
            <a:r>
              <a:rPr kumimoji="1" lang="en-US" altLang="ja-JP" dirty="0"/>
              <a:t>6</a:t>
            </a:r>
            <a:r>
              <a:rPr kumimoji="1" lang="ja-JP" altLang="en-US" dirty="0"/>
              <a:t>月　纏</a:t>
            </a:r>
            <a:r>
              <a:rPr kumimoji="1" lang="en-US" altLang="ja-JP" dirty="0"/>
              <a:t>-</a:t>
            </a:r>
            <a:r>
              <a:rPr kumimoji="1" lang="en-US" altLang="ja-JP" dirty="0" err="1"/>
              <a:t>matoi</a:t>
            </a:r>
            <a:r>
              <a:rPr kumimoji="1" lang="en-US" altLang="ja-JP" dirty="0"/>
              <a:t>-</a:t>
            </a:r>
            <a:r>
              <a:rPr kumimoji="1" lang="ja-JP" altLang="en-US" dirty="0"/>
              <a:t>音楽教室カフェを和泉市にオープン。</a:t>
            </a:r>
            <a:endParaRPr kumimoji="1" lang="en-US" altLang="ja-JP" dirty="0"/>
          </a:p>
          <a:p>
            <a:r>
              <a:rPr lang="ja-JP" altLang="en-US" dirty="0"/>
              <a:t>現在、講師兼オーナーを務める。</a:t>
            </a:r>
            <a:endParaRPr lang="en-US" altLang="ja-JP" dirty="0"/>
          </a:p>
          <a:p>
            <a:endParaRPr kumimoji="1" lang="en-US" altLang="ja-JP" dirty="0"/>
          </a:p>
          <a:p>
            <a:endParaRPr lang="en-US" altLang="ja-JP" dirty="0"/>
          </a:p>
          <a:p>
            <a:r>
              <a:rPr kumimoji="1" lang="ja-JP" altLang="en-US" dirty="0"/>
              <a:t>今回互例会にて、歓談時にピアノで生演奏を実施予定。</a:t>
            </a:r>
          </a:p>
        </p:txBody>
      </p:sp>
    </p:spTree>
    <p:extLst>
      <p:ext uri="{BB962C8B-B14F-4D97-AF65-F5344CB8AC3E}">
        <p14:creationId xmlns:p14="http://schemas.microsoft.com/office/powerpoint/2010/main" val="7154306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1631</TotalTime>
  <Words>94</Words>
  <Application>Microsoft Office PowerPoint</Application>
  <PresentationFormat>ワイド画面</PresentationFormat>
  <Paragraphs>16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Kazushige Nakade</dc:creator>
  <cp:lastModifiedBy>Kazushige Nakade</cp:lastModifiedBy>
  <cp:revision>2</cp:revision>
  <dcterms:created xsi:type="dcterms:W3CDTF">2024-10-23T21:47:39Z</dcterms:created>
  <dcterms:modified xsi:type="dcterms:W3CDTF">2024-10-25T00:59:23Z</dcterms:modified>
</cp:coreProperties>
</file>