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64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66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74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014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526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379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132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20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55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84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633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78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2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3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13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65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73596-E938-4642-9433-2C5D4E8C1F59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230769B-8539-4678-BD0B-C60BD6A9D4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06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4028" y="1968261"/>
            <a:ext cx="10823944" cy="2387600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5400" dirty="0"/>
              <a:t>　</a:t>
            </a:r>
            <a:br>
              <a:rPr kumimoji="1" lang="en-US" altLang="ja-JP" sz="5400" dirty="0"/>
            </a:br>
            <a:r>
              <a:rPr kumimoji="1" lang="ja-JP" altLang="en-US" sz="5400" dirty="0"/>
              <a:t>　</a:t>
            </a: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第</a:t>
            </a:r>
            <a:r>
              <a:rPr kumimoji="1"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50</a:t>
            </a: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回衆議院議員総選挙</a:t>
            </a:r>
            <a:br>
              <a:rPr kumimoji="1"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立候補予定者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0842" y="4542772"/>
            <a:ext cx="9530316" cy="1224535"/>
          </a:xfrm>
        </p:spPr>
        <p:txBody>
          <a:bodyPr>
            <a:normAutofit/>
          </a:bodyPr>
          <a:lstStyle/>
          <a:p>
            <a:pPr algn="ctr"/>
            <a:r>
              <a:rPr lang="ja-JP" altLang="en-US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大阪</a:t>
            </a:r>
            <a:r>
              <a:rPr kumimoji="1" lang="en-US" altLang="ja-JP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18</a:t>
            </a:r>
            <a:r>
              <a:rPr kumimoji="1" lang="ja-JP" altLang="en-US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区 </a:t>
            </a:r>
            <a:r>
              <a:rPr kumimoji="1" lang="en-US" altLang="ja-JP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WEB</a:t>
            </a:r>
            <a:r>
              <a:rPr kumimoji="1" lang="ja-JP" altLang="en-US" sz="6000" dirty="0">
                <a:latin typeface="HGS明朝E" panose="02020900000000000000" pitchFamily="18" charset="-128"/>
                <a:ea typeface="HGS明朝E" panose="02020900000000000000" pitchFamily="18" charset="-128"/>
              </a:rPr>
              <a:t>公開討論会</a:t>
            </a:r>
            <a:endParaRPr kumimoji="1" lang="en-US" altLang="ja-JP" sz="60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6C50612-8D9F-2634-15FB-D13A744861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1" y="5954218"/>
            <a:ext cx="2261906" cy="74046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C9280C-63AC-9CD8-9A38-5A30C5CE885E}"/>
              </a:ext>
            </a:extLst>
          </p:cNvPr>
          <p:cNvSpPr txBox="1"/>
          <p:nvPr/>
        </p:nvSpPr>
        <p:spPr>
          <a:xfrm>
            <a:off x="2053868" y="1198820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公益社団法人岸和田青年会議所</a:t>
            </a:r>
          </a:p>
        </p:txBody>
      </p:sp>
    </p:spTree>
    <p:extLst>
      <p:ext uri="{BB962C8B-B14F-4D97-AF65-F5344CB8AC3E}">
        <p14:creationId xmlns:p14="http://schemas.microsoft.com/office/powerpoint/2010/main" val="1543882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自己</a:t>
            </a:r>
            <a:r>
              <a:rPr kumimoji="1"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PR</a:t>
            </a:r>
            <a:r>
              <a:rPr kumimoji="1"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各自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>
                <a:latin typeface="HGS明朝E" panose="02020900000000000000" pitchFamily="18" charset="-128"/>
                <a:ea typeface="HGS明朝E" panose="02020900000000000000" pitchFamily="18" charset="-128"/>
              </a:rPr>
              <a:t>（３分）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606B92A-A1D4-AF91-5C2E-F6811A0FA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23" y="5971610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4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465" y="118109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討論テーマ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9977" y="2995760"/>
            <a:ext cx="10515600" cy="1703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1.</a:t>
            </a: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政策持論発表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E7FB867-313A-2820-88A5-1FBE1A5E5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00" y="6044762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8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465" y="118109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討論テーマ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9977" y="2995760"/>
            <a:ext cx="10783186" cy="342630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kumimoji="1" lang="en-US" altLang="ja-JP" sz="118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en-US" altLang="ja-JP" sz="118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.</a:t>
            </a:r>
            <a:r>
              <a:rPr kumimoji="1" lang="ja-JP" altLang="en-US" sz="118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大阪万博を含めた</a:t>
            </a:r>
            <a:endParaRPr kumimoji="1" lang="en-US" altLang="ja-JP" sz="118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kumimoji="1" lang="ja-JP" altLang="en-US" sz="118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　大阪の成長戦略について</a:t>
            </a:r>
            <a:endParaRPr kumimoji="1" lang="en-US" altLang="ja-JP" sz="118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buNone/>
            </a:pPr>
            <a:endParaRPr kumimoji="1" lang="ja-JP" altLang="en-US" sz="96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C49FDC7-2C4E-3AD8-9E64-C7DA5F686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6" y="6053226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6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465" y="1181099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討論テーマ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99977" y="2995761"/>
            <a:ext cx="10515600" cy="241621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kumimoji="1" lang="en-US" altLang="ja-JP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3.</a:t>
            </a: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各自の地域課題と</a:t>
            </a:r>
            <a:endParaRPr kumimoji="1"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　その解決策について</a:t>
            </a:r>
            <a:endParaRPr kumimoji="1" lang="en-US" altLang="ja-JP" sz="65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2631EE6-71C3-80C9-EDF0-D3BCB355C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02" y="6066707"/>
            <a:ext cx="2261812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23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3139" y="1244010"/>
            <a:ext cx="10515600" cy="2198318"/>
          </a:xfrm>
        </p:spPr>
        <p:txBody>
          <a:bodyPr>
            <a:normAutofit fontScale="90000"/>
          </a:bodyPr>
          <a:lstStyle/>
          <a:p>
            <a:r>
              <a:rPr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ご視聴</a:t>
            </a:r>
            <a:br>
              <a:rPr lang="en-US" altLang="ja-JP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lang="ja-JP" altLang="en-US" sz="72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ありがとうございました。</a:t>
            </a:r>
            <a:endParaRPr kumimoji="1" lang="ja-JP" altLang="en-US" sz="7200" dirty="0">
              <a:solidFill>
                <a:schemeClr val="tx1">
                  <a:lumMod val="50000"/>
                  <a:lumOff val="5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3139" y="3910159"/>
            <a:ext cx="10515600" cy="1703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6500" dirty="0">
                <a:solidFill>
                  <a:schemeClr val="tx1">
                    <a:lumMod val="50000"/>
                    <a:lumOff val="5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アンケート受付→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FF88DA2-7F6B-D4FA-F8E0-3DA939DCE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0" y="6030131"/>
            <a:ext cx="2261812" cy="73768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26251D8-F3E4-FC21-033D-4A25888C36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09" y="3429000"/>
            <a:ext cx="2376341" cy="23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832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</TotalTime>
  <Words>74</Words>
  <Application>Microsoft Office PowerPoint</Application>
  <PresentationFormat>ワイド画面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HGS明朝E</vt:lpstr>
      <vt:lpstr>Arial</vt:lpstr>
      <vt:lpstr>Trebuchet MS</vt:lpstr>
      <vt:lpstr>Wingdings 3</vt:lpstr>
      <vt:lpstr>ファセット</vt:lpstr>
      <vt:lpstr>　 　第50回衆議院議員総選挙 立候補予定者</vt:lpstr>
      <vt:lpstr>自己PR各自</vt:lpstr>
      <vt:lpstr>討論テーマ</vt:lpstr>
      <vt:lpstr>討論テーマ</vt:lpstr>
      <vt:lpstr>討論テーマ</vt:lpstr>
      <vt:lpstr>ご視聴 ありがとうございました。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１８区　 　衆議院選挙立候補予定者</dc:title>
  <dc:creator>日上 和也</dc:creator>
  <cp:lastModifiedBy>万里子 宇多</cp:lastModifiedBy>
  <cp:revision>10</cp:revision>
  <dcterms:created xsi:type="dcterms:W3CDTF">2024-10-02T06:15:59Z</dcterms:created>
  <dcterms:modified xsi:type="dcterms:W3CDTF">2024-10-03T09:55:56Z</dcterms:modified>
</cp:coreProperties>
</file>