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</p:sldMasterIdLst>
  <p:sldIdLst>
    <p:sldId id="319" r:id="rId3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312" y="-49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E5D58-4A1F-4D08-958A-1616F43B9BB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BFFB2-B8C4-4482-ADC5-4AB299F7DE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4D411-C12D-41C4-BAFB-6C2A69C178F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88B2B-8A84-4763-AD98-C4BD73778C3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57FD1-3F9A-4D92-A7F6-6ECB6B9671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9113A-30A9-4A7A-90CC-C813B14CBB7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B01D3-024C-4E82-B6BD-28B775FF5DF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365CD-B201-4731-8AB0-B5B83EB7ACD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A80CE-90A3-432B-B828-03DBACF65D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F355BB-D2C8-4C7C-B22C-BF3B874032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95BCF-8131-404C-89A3-F217B36EC8F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slideLayout" Target="../slideLayouts/slideLayout8.xml"/><Relationship Id="rId7" Type="http://schemas.openxmlformats.org/officeDocument/2006/relationships/slideLayout" Target="../slideLayouts/slideLayout9.xml"/><Relationship Id="rId8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1.xml"/><Relationship Id="rId10" Type="http://schemas.openxmlformats.org/officeDocument/2006/relationships/theme" Target="../theme/theme2.xml"/><Relationship Id="rId11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JCI_パワポ-0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0BBB035-942C-4B13-92A7-4EA98B9E7F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JCI_パワポ-03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9F474B1-4575-4218-B710-FD8255E78EF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jpg"/><Relationship Id="rId5" Type="http://schemas.openxmlformats.org/officeDocument/2006/relationships/image" Target="../media/image6.jpg"/><Relationship Id="rId6" Type="http://schemas.openxmlformats.org/officeDocument/2006/relationships/image" Target="../media/image7.jpg"/><Relationship Id="rId7" Type="http://schemas.openxmlformats.org/officeDocument/2006/relationships/hyperlink" Target="https://www.youtube.com/watch?v=3eW9jqmzpt4" TargetMode="External"/><Relationship Id="rId8" Type="http://schemas.openxmlformats.org/officeDocument/2006/relationships/hyperlink" Target="https://www.youtube.com/watch?v=gIM4zKvsTIQ" TargetMode="External"/><Relationship Id="rId9" Type="http://schemas.openxmlformats.org/officeDocument/2006/relationships/hyperlink" Target="https://www.youtube.com/watch?v=BDzFuMgyX6s" TargetMode="External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フォワイエイメージ図</a:t>
            </a:r>
            <a:endParaRPr kumimoji="1" lang="ja-JP" altLang="en-US" dirty="0"/>
          </a:p>
        </p:txBody>
      </p:sp>
      <p:pic>
        <p:nvPicPr>
          <p:cNvPr id="5" name="コンテンツ プレースホルダー 4" descr="kv_14.jp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7318" b="-27318"/>
          <a:stretch>
            <a:fillRect/>
          </a:stretch>
        </p:blipFill>
        <p:spPr>
          <a:xfrm>
            <a:off x="344488" y="404664"/>
            <a:ext cx="4381500" cy="4525963"/>
          </a:xfrm>
        </p:spPr>
      </p:pic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5008" y="1412776"/>
            <a:ext cx="4381500" cy="4525963"/>
          </a:xfrm>
        </p:spPr>
        <p:txBody>
          <a:bodyPr/>
          <a:lstStyle/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pic>
        <p:nvPicPr>
          <p:cNvPr id="6" name="図 5" descr="img_floorMap-5F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49" y="3645024"/>
            <a:ext cx="4775419" cy="2924944"/>
          </a:xfrm>
          <a:prstGeom prst="rect">
            <a:avLst/>
          </a:prstGeom>
        </p:spPr>
      </p:pic>
      <p:pic>
        <p:nvPicPr>
          <p:cNvPr id="7" name="図 6" descr="imgre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1" y="1556792"/>
            <a:ext cx="2571714" cy="1440160"/>
          </a:xfrm>
          <a:prstGeom prst="rect">
            <a:avLst/>
          </a:prstGeom>
        </p:spPr>
      </p:pic>
      <p:pic>
        <p:nvPicPr>
          <p:cNvPr id="8" name="図 7" descr="url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2996952"/>
            <a:ext cx="3312368" cy="2204230"/>
          </a:xfrm>
          <a:prstGeom prst="rect">
            <a:avLst/>
          </a:prstGeom>
        </p:spPr>
      </p:pic>
      <p:sp>
        <p:nvSpPr>
          <p:cNvPr id="9" name="正方形/長方形 8"/>
          <p:cNvSpPr/>
          <p:nvPr/>
        </p:nvSpPr>
        <p:spPr>
          <a:xfrm>
            <a:off x="1712640" y="5085184"/>
            <a:ext cx="504056" cy="9361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" name="上カーブ矢印 10"/>
          <p:cNvSpPr/>
          <p:nvPr/>
        </p:nvSpPr>
        <p:spPr>
          <a:xfrm>
            <a:off x="2216696" y="5517232"/>
            <a:ext cx="3168352" cy="1080120"/>
          </a:xfrm>
          <a:prstGeom prst="curved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12" name="図 11" descr="images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3280" y="1556792"/>
            <a:ext cx="2952328" cy="1466880"/>
          </a:xfrm>
          <a:prstGeom prst="rect">
            <a:avLst/>
          </a:prstGeom>
        </p:spPr>
      </p:pic>
      <p:sp>
        <p:nvSpPr>
          <p:cNvPr id="13" name="テキスト ボックス 12"/>
          <p:cNvSpPr txBox="1"/>
          <p:nvPr/>
        </p:nvSpPr>
        <p:spPr>
          <a:xfrm>
            <a:off x="5273301" y="5157192"/>
            <a:ext cx="463269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フォワイエにドローンレースのコースを設置し、</a:t>
            </a:r>
            <a:endParaRPr lang="en-US" altLang="ja-JP" dirty="0" smtClean="0"/>
          </a:p>
          <a:p>
            <a:r>
              <a:rPr lang="ja-JP" altLang="en-US" dirty="0" smtClean="0"/>
              <a:t>通りかかる会員、一般市民の興味を引けるよ</a:t>
            </a:r>
            <a:endParaRPr lang="en-US" altLang="ja-JP" dirty="0" smtClean="0"/>
          </a:p>
          <a:p>
            <a:r>
              <a:rPr lang="ja-JP" altLang="en-US" dirty="0" smtClean="0"/>
              <a:t>うにします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lang="ja-JP" altLang="en-US" dirty="0" smtClean="0"/>
              <a:t>ドローンレースイメージ映像（</a:t>
            </a:r>
            <a:r>
              <a:rPr lang="ja-JP" altLang="en-US" dirty="0" smtClean="0">
                <a:hlinkClick r:id="rId7"/>
              </a:rPr>
              <a:t>１</a:t>
            </a:r>
            <a:r>
              <a:rPr lang="ja-JP" altLang="en-US" dirty="0" smtClean="0"/>
              <a:t>、</a:t>
            </a:r>
            <a:r>
              <a:rPr lang="ja-JP" altLang="en-US" dirty="0" smtClean="0">
                <a:hlinkClick r:id="rId8"/>
              </a:rPr>
              <a:t>２</a:t>
            </a:r>
            <a:r>
              <a:rPr lang="ja-JP" altLang="en-US" dirty="0" smtClean="0"/>
              <a:t>、</a:t>
            </a:r>
            <a:r>
              <a:rPr lang="ja-JP" altLang="en-US" dirty="0" smtClean="0">
                <a:hlinkClick r:id="rId9"/>
              </a:rPr>
              <a:t>３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67828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デザインの設定">
  <a:themeElements>
    <a:clrScheme name="デザインの設定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デザインの設定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デザインの設定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デザインの設定">
  <a:themeElements>
    <a:clrScheme name="1_デザインの設定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デザインの設定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>
    <a:extraClrScheme>
      <a:clrScheme name="1_デザインの設定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デザインの設定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デザインの設定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デザインの設定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デザインの設定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デザインの設定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デザインの設定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デザインの設定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デザインの設定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デザインの設定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デザインの設定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デザインの設定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28</Words>
  <Application>Microsoft Macintosh PowerPoint</Application>
  <PresentationFormat>A4 210x297 mm</PresentationFormat>
  <Paragraphs>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デザインの設定</vt:lpstr>
      <vt:lpstr>1_デザインの設定</vt:lpstr>
      <vt:lpstr>フォワイエイメージ図</vt:lpstr>
    </vt:vector>
  </TitlesOfParts>
  <Company>Hirose Printing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Hirose Printing Company</dc:creator>
  <cp:lastModifiedBy>Microsoft Office ユーザー</cp:lastModifiedBy>
  <cp:revision>56</cp:revision>
  <cp:lastPrinted>2017-01-04T08:41:15Z</cp:lastPrinted>
  <dcterms:created xsi:type="dcterms:W3CDTF">2014-01-15T02:21:32Z</dcterms:created>
  <dcterms:modified xsi:type="dcterms:W3CDTF">2017-02-27T00:48:07Z</dcterms:modified>
</cp:coreProperties>
</file>