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1"/>
  </p:normalViewPr>
  <p:slideViewPr>
    <p:cSldViewPr snapToGrid="0" snapToObjects="1">
      <p:cViewPr>
        <p:scale>
          <a:sx n="99" d="100"/>
          <a:sy n="99" d="100"/>
        </p:scale>
        <p:origin x="5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85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3;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94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341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21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11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36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104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37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12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3;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381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784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F041C-E810-1944-AC79-3838E6D38EF6}" type="datetimeFigureOut">
              <a:rPr kumimoji="1" lang="ja-JP" altLang="en-US" smtClean="0"/>
              <a:t>2017/5/4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C8CA-A3F9-C041-9525-83EA161A5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80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23557"/>
            <a:ext cx="9144000" cy="664234"/>
          </a:xfrm>
        </p:spPr>
        <p:txBody>
          <a:bodyPr>
            <a:normAutofit/>
          </a:bodyPr>
          <a:lstStyle/>
          <a:p>
            <a:endParaRPr kumimoji="1" lang="ja-JP" altLang="en-US" sz="20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kumimoji="1" lang="ja-JP" altLang="en-US" sz="14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33" y="0"/>
            <a:ext cx="9704934" cy="6858000"/>
          </a:xfrm>
          <a:prstGeom prst="rect">
            <a:avLst/>
          </a:prstGeom>
        </p:spPr>
      </p:pic>
      <p:sp>
        <p:nvSpPr>
          <p:cNvPr id="5" name="正方形/長方形 4"/>
          <p:cNvSpPr/>
          <p:nvPr/>
        </p:nvSpPr>
        <p:spPr>
          <a:xfrm>
            <a:off x="3904657" y="4429919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842180" y="4645123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648671" y="4429918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812430" y="4582318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872064" y="4854744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752795" y="5043682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589036" y="5192485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961449" y="5036866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3842180" y="3406095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842179" y="3536651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842179" y="3670297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842179" y="3810368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3842179" y="3947871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842179" y="4090887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266774" y="3406095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4266774" y="3536651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4266774" y="3679739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4266774" y="3822827"/>
            <a:ext cx="119269" cy="1306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758184" y="337420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①</a:t>
            </a:r>
            <a:endParaRPr kumimoji="1" lang="ja-JP" altLang="en-US" sz="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754789" y="3498661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smtClean="0"/>
              <a:t>②</a:t>
            </a:r>
            <a:endParaRPr kumimoji="1" lang="ja-JP" altLang="en-US" sz="8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758184" y="3633179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③</a:t>
            </a:r>
            <a:endParaRPr kumimoji="1" lang="ja-JP" altLang="en-US" sz="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758453" y="3763698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④</a:t>
            </a:r>
            <a:endParaRPr kumimoji="1" lang="ja-JP" altLang="en-US" sz="8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754789" y="3913570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⑤</a:t>
            </a:r>
            <a:endParaRPr kumimoji="1" lang="ja-JP" altLang="en-US" sz="8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758184" y="4055107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⑥</a:t>
            </a:r>
            <a:endParaRPr kumimoji="1" lang="ja-JP" altLang="en-US" sz="8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182779" y="3375105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/>
              <a:t>⑦</a:t>
            </a:r>
            <a:endParaRPr kumimoji="1" lang="ja-JP" altLang="en-US" sz="8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497355" y="346162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178885" y="3509740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/>
              <a:t>⑧</a:t>
            </a:r>
            <a:endParaRPr kumimoji="1" lang="ja-JP" altLang="en-US" sz="8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186511" y="3651856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smtClean="0"/>
              <a:t>⑨</a:t>
            </a:r>
            <a:endParaRPr kumimoji="1" lang="ja-JP" altLang="en-US" sz="8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186242" y="3788171"/>
            <a:ext cx="28725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/>
              <a:t>⑩</a:t>
            </a:r>
            <a:endParaRPr kumimoji="1" lang="ja-JP" altLang="en-US" sz="8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811407" y="4395864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smtClean="0"/>
              <a:t>11</a:t>
            </a:r>
            <a:endParaRPr kumimoji="1" lang="ja-JP" altLang="en-US" sz="8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754789" y="4611388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smtClean="0"/>
              <a:t>12</a:t>
            </a:r>
            <a:endParaRPr kumimoji="1" lang="ja-JP" altLang="en-US" sz="8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871042" y="5001274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dirty="0" smtClean="0"/>
              <a:t>13</a:t>
            </a:r>
            <a:endParaRPr kumimoji="1" lang="ja-JP" altLang="en-US" sz="8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02938" y="5150077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00" smtClean="0"/>
              <a:t>14</a:t>
            </a:r>
            <a:endParaRPr kumimoji="1" lang="ja-JP" altLang="en-US" sz="800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54728" y="5013864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15</a:t>
            </a:r>
            <a:endParaRPr kumimoji="1" lang="ja-JP" altLang="en-US" sz="8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781657" y="4815697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smtClean="0"/>
              <a:t>16</a:t>
            </a:r>
            <a:endParaRPr kumimoji="1" lang="ja-JP" altLang="en-US" sz="8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722023" y="4554485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 smtClean="0"/>
              <a:t>17</a:t>
            </a:r>
            <a:endParaRPr kumimoji="1" lang="ja-JP" altLang="en-US" sz="800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4558264" y="4403187"/>
            <a:ext cx="3000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smtClean="0"/>
              <a:t>18</a:t>
            </a:r>
            <a:endParaRPr kumimoji="1" lang="ja-JP" altLang="en-US" sz="800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584" y="3630661"/>
            <a:ext cx="1536741" cy="1627138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1341308" y="3124985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ブースイメージ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383730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19</Words>
  <Application>Microsoft Macintosh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Yu Gothic Light</vt:lpstr>
      <vt:lpstr>Arial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中澤和也</dc:creator>
  <cp:lastModifiedBy>中澤和也</cp:lastModifiedBy>
  <cp:revision>6</cp:revision>
  <cp:lastPrinted>2017-05-04T08:20:20Z</cp:lastPrinted>
  <dcterms:created xsi:type="dcterms:W3CDTF">2017-05-02T10:33:03Z</dcterms:created>
  <dcterms:modified xsi:type="dcterms:W3CDTF">2017-05-04T08:20:25Z</dcterms:modified>
</cp:coreProperties>
</file>