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96" r:id="rId5"/>
    <p:sldId id="280" r:id="rId6"/>
    <p:sldId id="288" r:id="rId7"/>
    <p:sldId id="281" r:id="rId8"/>
    <p:sldId id="292" r:id="rId9"/>
    <p:sldId id="289" r:id="rId10"/>
    <p:sldId id="282" r:id="rId11"/>
    <p:sldId id="279" r:id="rId12"/>
    <p:sldId id="285" r:id="rId13"/>
    <p:sldId id="286" r:id="rId14"/>
    <p:sldId id="283" r:id="rId15"/>
    <p:sldId id="297" r:id="rId16"/>
    <p:sldId id="298" r:id="rId17"/>
    <p:sldId id="278" r:id="rId18"/>
    <p:sldId id="293" r:id="rId19"/>
    <p:sldId id="290" r:id="rId20"/>
    <p:sldId id="284" r:id="rId21"/>
    <p:sldId id="294" r:id="rId22"/>
    <p:sldId id="295" r:id="rId23"/>
  </p:sldIdLst>
  <p:sldSz cx="12192000" cy="6858000"/>
  <p:notesSz cx="12192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71" autoAdjust="0"/>
    <p:restoredTop sz="94660"/>
  </p:normalViewPr>
  <p:slideViewPr>
    <p:cSldViewPr>
      <p:cViewPr varScale="1">
        <p:scale>
          <a:sx n="81" d="100"/>
          <a:sy n="81" d="100"/>
        </p:scale>
        <p:origin x="36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xmlns="" id="{1D94D216-D6D6-4F53-9867-08179C6853EE}"/>
              </a:ext>
            </a:extLst>
          </p:cNvPr>
          <p:cNvSpPr txBox="1"/>
          <p:nvPr/>
        </p:nvSpPr>
        <p:spPr>
          <a:xfrm>
            <a:off x="76200" y="499353"/>
            <a:ext cx="685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岡畑　彰悟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83547526-AE04-42F4-B027-B108B1116BBE}"/>
              </a:ext>
            </a:extLst>
          </p:cNvPr>
          <p:cNvSpPr txBox="1"/>
          <p:nvPr/>
        </p:nvSpPr>
        <p:spPr>
          <a:xfrm>
            <a:off x="244813" y="21336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昭和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55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8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月生まれ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xmlns="" id="{CC511541-37E4-4ED3-A9F5-43FA6D41FB41}"/>
              </a:ext>
            </a:extLst>
          </p:cNvPr>
          <p:cNvSpPr txBox="1"/>
          <p:nvPr/>
        </p:nvSpPr>
        <p:spPr>
          <a:xfrm>
            <a:off x="244813" y="2875321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スポンサー名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xmlns="" id="{9D6980B4-0DCC-4FDA-AF34-89C6CF24E370}"/>
              </a:ext>
            </a:extLst>
          </p:cNvPr>
          <p:cNvSpPr txBox="1"/>
          <p:nvPr/>
        </p:nvSpPr>
        <p:spPr>
          <a:xfrm>
            <a:off x="3962400" y="2878564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奥　好司</a:t>
            </a:r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xmlns="" id="{26BEDA54-444D-4C64-8E6D-07C5F301C49B}"/>
              </a:ext>
            </a:extLst>
          </p:cNvPr>
          <p:cNvSpPr txBox="1"/>
          <p:nvPr/>
        </p:nvSpPr>
        <p:spPr>
          <a:xfrm>
            <a:off x="3962400" y="365124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石川　将之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xmlns="" id="{93AB830F-BADE-4B17-ABF4-210709DB5434}"/>
              </a:ext>
            </a:extLst>
          </p:cNvPr>
          <p:cNvSpPr txBox="1"/>
          <p:nvPr/>
        </p:nvSpPr>
        <p:spPr>
          <a:xfrm>
            <a:off x="244813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入会年度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74FBD749-C345-4711-8959-36F4A0666369}"/>
              </a:ext>
            </a:extLst>
          </p:cNvPr>
          <p:cNvSpPr txBox="1"/>
          <p:nvPr/>
        </p:nvSpPr>
        <p:spPr>
          <a:xfrm>
            <a:off x="3962400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平成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月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xmlns="" id="{EAE25768-58D1-4DDD-A1AC-9242188442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1295400"/>
            <a:ext cx="3553691" cy="4298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8353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xmlns="" id="{2B99F41C-7194-4684-B3DC-CFFCD96D9C88}"/>
              </a:ext>
            </a:extLst>
          </p:cNvPr>
          <p:cNvSpPr txBox="1"/>
          <p:nvPr/>
        </p:nvSpPr>
        <p:spPr>
          <a:xfrm>
            <a:off x="533400" y="76200"/>
            <a:ext cx="113538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2014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会員開発委員会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青少年育成事業委員会　委員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泉州地域合同例会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交流事業委員会　委員長（理事）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泉州地域合同例会　委員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大阪ブロック協議会　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　地域再興の先駆者育成委員会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/>
            </a:r>
            <a:b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</a:b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　会務担当副会長セクレタリー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/>
            </a:r>
            <a:b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</a:b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日本の心醸成委員会　副委員長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349096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CCB1E951-80F7-43F6-A534-DCA2F34C4601}"/>
              </a:ext>
            </a:extLst>
          </p:cNvPr>
          <p:cNvSpPr txBox="1"/>
          <p:nvPr/>
        </p:nvSpPr>
        <p:spPr>
          <a:xfrm>
            <a:off x="304800" y="28074"/>
            <a:ext cx="117348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青少年育成委員会　委員長（理事）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大阪ブロック協議会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/>
            </a:r>
            <a:b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</a:b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　和の道徳心・商都大阪確立委員会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/>
            </a:r>
            <a:b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</a:b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2018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60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周年実行委員会　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/>
            </a:r>
            <a:b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</a:b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　式典祝賀部会長（理事）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日本青年会議所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/>
            </a:r>
            <a:b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</a:b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　国際会議支援委員会　委員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大阪ブロック協議会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和の精神創造委員会　委員</a:t>
            </a:r>
          </a:p>
        </p:txBody>
      </p:sp>
    </p:spTree>
    <p:extLst>
      <p:ext uri="{BB962C8B-B14F-4D97-AF65-F5344CB8AC3E}">
        <p14:creationId xmlns:p14="http://schemas.microsoft.com/office/powerpoint/2010/main" val="12821976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BEE79129-5C20-4A64-8F32-FC9A611E51A3}"/>
              </a:ext>
            </a:extLst>
          </p:cNvPr>
          <p:cNvSpPr txBox="1"/>
          <p:nvPr/>
        </p:nvSpPr>
        <p:spPr>
          <a:xfrm>
            <a:off x="304800" y="28074"/>
            <a:ext cx="11734800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2019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専務理事補佐兼総務広報委員会　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/>
            </a:r>
            <a:b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</a:b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副委員長（理事）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大阪ブロック協議会　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「和」の心・グローバル意識推進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委員会　委員長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2020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会員拡大プロジェクトチーム　委員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日本青年会議所　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地域スポーツ活性化委員会　委員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大阪ブロック協議会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/>
            </a:r>
            <a:b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</a:b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　泉州地域担当副運営専務</a:t>
            </a:r>
          </a:p>
          <a:p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41489472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xmlns="" id="{1D94D216-D6D6-4F53-9867-08179C6853EE}"/>
              </a:ext>
            </a:extLst>
          </p:cNvPr>
          <p:cNvSpPr txBox="1"/>
          <p:nvPr/>
        </p:nvSpPr>
        <p:spPr>
          <a:xfrm>
            <a:off x="76200" y="499353"/>
            <a:ext cx="762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藤縄　貴司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83547526-AE04-42F4-B027-B108B1116BBE}"/>
              </a:ext>
            </a:extLst>
          </p:cNvPr>
          <p:cNvSpPr txBox="1"/>
          <p:nvPr/>
        </p:nvSpPr>
        <p:spPr>
          <a:xfrm>
            <a:off x="244813" y="21336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昭和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55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11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月生まれ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xmlns="" id="{CC511541-37E4-4ED3-A9F5-43FA6D41FB41}"/>
              </a:ext>
            </a:extLst>
          </p:cNvPr>
          <p:cNvSpPr txBox="1"/>
          <p:nvPr/>
        </p:nvSpPr>
        <p:spPr>
          <a:xfrm>
            <a:off x="244813" y="2875321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スポンサー名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xmlns="" id="{9D6980B4-0DCC-4FDA-AF34-89C6CF24E370}"/>
              </a:ext>
            </a:extLst>
          </p:cNvPr>
          <p:cNvSpPr txBox="1"/>
          <p:nvPr/>
        </p:nvSpPr>
        <p:spPr>
          <a:xfrm>
            <a:off x="3962400" y="2878564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石川　将之</a:t>
            </a:r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xmlns="" id="{26BEDA54-444D-4C64-8E6D-07C5F301C49B}"/>
              </a:ext>
            </a:extLst>
          </p:cNvPr>
          <p:cNvSpPr txBox="1"/>
          <p:nvPr/>
        </p:nvSpPr>
        <p:spPr>
          <a:xfrm>
            <a:off x="3962400" y="365124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永野　耕平</a:t>
            </a:r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xmlns="" id="{93AB830F-BADE-4B17-ABF4-210709DB5434}"/>
              </a:ext>
            </a:extLst>
          </p:cNvPr>
          <p:cNvSpPr txBox="1"/>
          <p:nvPr/>
        </p:nvSpPr>
        <p:spPr>
          <a:xfrm>
            <a:off x="244813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入会年度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74FBD749-C345-4711-8959-36F4A0666369}"/>
              </a:ext>
            </a:extLst>
          </p:cNvPr>
          <p:cNvSpPr txBox="1"/>
          <p:nvPr/>
        </p:nvSpPr>
        <p:spPr>
          <a:xfrm>
            <a:off x="3962400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平成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</a:t>
            </a:r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1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月</a:t>
            </a:r>
          </a:p>
        </p:txBody>
      </p:sp>
      <p:pic>
        <p:nvPicPr>
          <p:cNvPr id="6146" name="Picture 2" descr="藤縄　貴司">
            <a:extLst>
              <a:ext uri="{FF2B5EF4-FFF2-40B4-BE49-F238E27FC236}">
                <a16:creationId xmlns:a16="http://schemas.microsoft.com/office/drawing/2014/main" xmlns="" id="{B9E79CF6-8F15-40AA-9FA0-AC70673664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5532" y="1133983"/>
            <a:ext cx="35433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62469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xmlns="" id="{26DB6CD0-BEC3-48E5-94F9-7F8AC1FDA5DE}"/>
              </a:ext>
            </a:extLst>
          </p:cNvPr>
          <p:cNvSpPr txBox="1"/>
          <p:nvPr/>
        </p:nvSpPr>
        <p:spPr>
          <a:xfrm>
            <a:off x="0" y="152400"/>
            <a:ext cx="12192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2013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会員開発委員会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2014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地域交流委員会　委員　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わんぱく相撲実行委員会　委員</a:t>
            </a: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大阪ブロック協議会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「誇り高き大阪」創造委員会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総務広報委員会　委員長（理事）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サマースクール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PT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運営幹事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社会開発委員会　副委員長（理事）　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周年事業準備室　周年事業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PT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</p:txBody>
      </p:sp>
    </p:spTree>
    <p:extLst>
      <p:ext uri="{BB962C8B-B14F-4D97-AF65-F5344CB8AC3E}">
        <p14:creationId xmlns:p14="http://schemas.microsoft.com/office/powerpoint/2010/main" val="7435544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xmlns="" id="{26DB6CD0-BEC3-48E5-94F9-7F8AC1FDA5DE}"/>
              </a:ext>
            </a:extLst>
          </p:cNvPr>
          <p:cNvSpPr txBox="1"/>
          <p:nvPr/>
        </p:nvSpPr>
        <p:spPr>
          <a:xfrm>
            <a:off x="0" y="457200"/>
            <a:ext cx="12192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2018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会員交流委員会　副委員長（理事）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　　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周年実行委員会　式典祝賀部会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2019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会員交流委員会　副委員長（理事）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総務広報委員会　委員長（理事）</a:t>
            </a:r>
          </a:p>
        </p:txBody>
      </p:sp>
    </p:spTree>
    <p:extLst>
      <p:ext uri="{BB962C8B-B14F-4D97-AF65-F5344CB8AC3E}">
        <p14:creationId xmlns:p14="http://schemas.microsoft.com/office/powerpoint/2010/main" val="5258503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xmlns="" id="{1D94D216-D6D6-4F53-9867-08179C6853EE}"/>
              </a:ext>
            </a:extLst>
          </p:cNvPr>
          <p:cNvSpPr txBox="1"/>
          <p:nvPr/>
        </p:nvSpPr>
        <p:spPr>
          <a:xfrm>
            <a:off x="259657" y="670451"/>
            <a:ext cx="69793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秦　　 孝夫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83547526-AE04-42F4-B027-B108B1116BBE}"/>
              </a:ext>
            </a:extLst>
          </p:cNvPr>
          <p:cNvSpPr txBox="1"/>
          <p:nvPr/>
        </p:nvSpPr>
        <p:spPr>
          <a:xfrm>
            <a:off x="244813" y="21336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昭和</a:t>
            </a:r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55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</a:t>
            </a:r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11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月生まれ</a:t>
            </a:r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xmlns="" id="{CC511541-37E4-4ED3-A9F5-43FA6D41FB41}"/>
              </a:ext>
            </a:extLst>
          </p:cNvPr>
          <p:cNvSpPr txBox="1"/>
          <p:nvPr/>
        </p:nvSpPr>
        <p:spPr>
          <a:xfrm>
            <a:off x="244813" y="2875321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スポンサー名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xmlns="" id="{9D6980B4-0DCC-4FDA-AF34-89C6CF24E370}"/>
              </a:ext>
            </a:extLst>
          </p:cNvPr>
          <p:cNvSpPr txBox="1"/>
          <p:nvPr/>
        </p:nvSpPr>
        <p:spPr>
          <a:xfrm>
            <a:off x="3962400" y="2878564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谷川　勇志</a:t>
            </a:r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xmlns="" id="{26BEDA54-444D-4C64-8E6D-07C5F301C49B}"/>
              </a:ext>
            </a:extLst>
          </p:cNvPr>
          <p:cNvSpPr txBox="1"/>
          <p:nvPr/>
        </p:nvSpPr>
        <p:spPr>
          <a:xfrm>
            <a:off x="3962400" y="365124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小井　洋</a:t>
            </a:r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xmlns="" id="{93AB830F-BADE-4B17-ABF4-210709DB5434}"/>
              </a:ext>
            </a:extLst>
          </p:cNvPr>
          <p:cNvSpPr txBox="1"/>
          <p:nvPr/>
        </p:nvSpPr>
        <p:spPr>
          <a:xfrm>
            <a:off x="244813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入会年度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74FBD749-C345-4711-8959-36F4A0666369}"/>
              </a:ext>
            </a:extLst>
          </p:cNvPr>
          <p:cNvSpPr txBox="1"/>
          <p:nvPr/>
        </p:nvSpPr>
        <p:spPr>
          <a:xfrm>
            <a:off x="3962400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平成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24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11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月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xmlns="" id="{67C8F44A-3AA8-4F44-8634-14195F0818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1524541"/>
            <a:ext cx="3516156" cy="4253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64114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xmlns="" id="{26DB6CD0-BEC3-48E5-94F9-7F8AC1FDA5DE}"/>
              </a:ext>
            </a:extLst>
          </p:cNvPr>
          <p:cNvSpPr txBox="1"/>
          <p:nvPr/>
        </p:nvSpPr>
        <p:spPr>
          <a:xfrm>
            <a:off x="228600" y="152400"/>
            <a:ext cx="117348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2012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会員開発委員会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  <a:p>
            <a:r>
              <a:rPr kumimoji="1" lang="en-US" altLang="zh-TW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2013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会員開発委員会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  <a:p>
            <a:r>
              <a:rPr kumimoji="1" lang="en-US" altLang="zh-TW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2014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会員交流委員会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  <a:endParaRPr kumimoji="1" lang="en-US" altLang="zh-TW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en-US" altLang="zh-TW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          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家族会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プロジェクトチーム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  <a:p>
            <a:r>
              <a:rPr kumimoji="1" lang="en-US" altLang="zh-TW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2015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地域交流委員会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  <a:p>
            <a:r>
              <a:rPr kumimoji="1" lang="en-US" altLang="zh-TW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2016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会員拡大委員会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  <a:p>
            <a:r>
              <a:rPr kumimoji="1" lang="en-US" altLang="zh-TW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2017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青少年育成委員会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  <a:p>
            <a:r>
              <a:rPr kumimoji="1" lang="en-US" altLang="zh-TW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2018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社会開発委員会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  <a:p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　　</a:t>
            </a:r>
            <a:r>
              <a:rPr kumimoji="1" lang="en-US" altLang="zh-TW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60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周年実行委員会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式典祝賀部会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</p:txBody>
      </p:sp>
    </p:spTree>
    <p:extLst>
      <p:ext uri="{BB962C8B-B14F-4D97-AF65-F5344CB8AC3E}">
        <p14:creationId xmlns:p14="http://schemas.microsoft.com/office/powerpoint/2010/main" val="820500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xmlns="" id="{020620E9-4FC3-4CE4-82A5-44A6C09F105E}"/>
              </a:ext>
            </a:extLst>
          </p:cNvPr>
          <p:cNvSpPr txBox="1"/>
          <p:nvPr/>
        </p:nvSpPr>
        <p:spPr>
          <a:xfrm>
            <a:off x="228600" y="152400"/>
            <a:ext cx="11734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2019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会員交流委員会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  <a:p>
            <a:r>
              <a:rPr kumimoji="1" lang="en-US" altLang="zh-TW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2020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会員交流委員会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</p:txBody>
      </p:sp>
    </p:spTree>
    <p:extLst>
      <p:ext uri="{BB962C8B-B14F-4D97-AF65-F5344CB8AC3E}">
        <p14:creationId xmlns:p14="http://schemas.microsoft.com/office/powerpoint/2010/main" val="432957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xmlns="" id="{A25CB922-96CF-4E81-A0BF-C428E090B0FE}"/>
              </a:ext>
            </a:extLst>
          </p:cNvPr>
          <p:cNvSpPr txBox="1"/>
          <p:nvPr/>
        </p:nvSpPr>
        <p:spPr>
          <a:xfrm>
            <a:off x="304800" y="228600"/>
            <a:ext cx="751246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9600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6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2020</a:t>
            </a:r>
            <a:r>
              <a:rPr kumimoji="1" lang="ja-JP" altLang="en-US" sz="9600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6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年度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xmlns="" id="{FEEE7F3B-3BEC-44ED-95FF-20A01C0A418E}"/>
              </a:ext>
            </a:extLst>
          </p:cNvPr>
          <p:cNvSpPr txBox="1"/>
          <p:nvPr/>
        </p:nvSpPr>
        <p:spPr>
          <a:xfrm>
            <a:off x="5638800" y="4572000"/>
            <a:ext cx="66294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9600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46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卒業生紹介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xmlns="" id="{1D94D216-D6D6-4F53-9867-08179C6853EE}"/>
              </a:ext>
            </a:extLst>
          </p:cNvPr>
          <p:cNvSpPr txBox="1"/>
          <p:nvPr/>
        </p:nvSpPr>
        <p:spPr>
          <a:xfrm>
            <a:off x="76200" y="499353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木谷　信之</a:t>
            </a:r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83547526-AE04-42F4-B027-B108B1116BBE}"/>
              </a:ext>
            </a:extLst>
          </p:cNvPr>
          <p:cNvSpPr txBox="1"/>
          <p:nvPr/>
        </p:nvSpPr>
        <p:spPr>
          <a:xfrm>
            <a:off x="244813" y="21336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昭和</a:t>
            </a:r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55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</a:t>
            </a:r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12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月生まれ</a:t>
            </a:r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xmlns="" id="{CC511541-37E4-4ED3-A9F5-43FA6D41FB41}"/>
              </a:ext>
            </a:extLst>
          </p:cNvPr>
          <p:cNvSpPr txBox="1"/>
          <p:nvPr/>
        </p:nvSpPr>
        <p:spPr>
          <a:xfrm>
            <a:off x="244813" y="2875321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スポンサー名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xmlns="" id="{9D6980B4-0DCC-4FDA-AF34-89C6CF24E370}"/>
              </a:ext>
            </a:extLst>
          </p:cNvPr>
          <p:cNvSpPr txBox="1"/>
          <p:nvPr/>
        </p:nvSpPr>
        <p:spPr>
          <a:xfrm>
            <a:off x="3962400" y="2878564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奥　好司</a:t>
            </a:r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xmlns="" id="{26BEDA54-444D-4C64-8E6D-07C5F301C49B}"/>
              </a:ext>
            </a:extLst>
          </p:cNvPr>
          <p:cNvSpPr txBox="1"/>
          <p:nvPr/>
        </p:nvSpPr>
        <p:spPr>
          <a:xfrm>
            <a:off x="3962400" y="365124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石川　将之</a:t>
            </a:r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xmlns="" id="{93AB830F-BADE-4B17-ABF4-210709DB5434}"/>
              </a:ext>
            </a:extLst>
          </p:cNvPr>
          <p:cNvSpPr txBox="1"/>
          <p:nvPr/>
        </p:nvSpPr>
        <p:spPr>
          <a:xfrm>
            <a:off x="244813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入会年度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74FBD749-C345-4711-8959-36F4A0666369}"/>
              </a:ext>
            </a:extLst>
          </p:cNvPr>
          <p:cNvSpPr txBox="1"/>
          <p:nvPr/>
        </p:nvSpPr>
        <p:spPr>
          <a:xfrm>
            <a:off x="3962400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平成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月</a:t>
            </a: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xmlns="" id="{760C1E99-1B7B-4726-B6D9-9E183714E9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7512" y="1278020"/>
            <a:ext cx="3658053" cy="4733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05762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xmlns="" id="{26DB6CD0-BEC3-48E5-94F9-7F8AC1FDA5DE}"/>
              </a:ext>
            </a:extLst>
          </p:cNvPr>
          <p:cNvSpPr txBox="1"/>
          <p:nvPr/>
        </p:nvSpPr>
        <p:spPr>
          <a:xfrm>
            <a:off x="228600" y="152400"/>
            <a:ext cx="11734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2014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会員開発委員会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青少年育成事業実行委員会　委員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　　大阪ブロック協議会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真の大阪人育成委員会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サマースクール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PT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座長（理事）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　　大阪ブロック協議会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日本の心醸成委員会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社会開発委員会　委員長（理事）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　　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 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泉州地域会員会議所会議　ｾｸﾚﾀﾘｰ</a:t>
            </a:r>
          </a:p>
        </p:txBody>
      </p:sp>
    </p:spTree>
    <p:extLst>
      <p:ext uri="{BB962C8B-B14F-4D97-AF65-F5344CB8AC3E}">
        <p14:creationId xmlns:p14="http://schemas.microsoft.com/office/powerpoint/2010/main" val="15379959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xmlns="" id="{26DB6CD0-BEC3-48E5-94F9-7F8AC1FDA5DE}"/>
              </a:ext>
            </a:extLst>
          </p:cNvPr>
          <p:cNvSpPr txBox="1"/>
          <p:nvPr/>
        </p:nvSpPr>
        <p:spPr>
          <a:xfrm>
            <a:off x="0" y="152400"/>
            <a:ext cx="12192000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2018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開発室担当副理事長（理事）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　　　　 大阪ブロック協議会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奇跡を起こす</a:t>
            </a:r>
            <a:r>
              <a:rPr kumimoji="1" lang="ja-JP" altLang="en-US" sz="4400" dirty="0" smtClean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人財育成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委員会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2019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筆頭副理事長（理事）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第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62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代理事長（理事）</a:t>
            </a:r>
          </a:p>
          <a:p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スローガン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4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「共に築き・共に歩もう」～ともに新たなステージへ～</a:t>
            </a:r>
          </a:p>
          <a:p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8419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xmlns="" id="{1D94D216-D6D6-4F53-9867-08179C6853EE}"/>
              </a:ext>
            </a:extLst>
          </p:cNvPr>
          <p:cNvSpPr txBox="1"/>
          <p:nvPr/>
        </p:nvSpPr>
        <p:spPr>
          <a:xfrm>
            <a:off x="337226" y="632803"/>
            <a:ext cx="708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西田　進也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D3F8C683-9A31-4431-80E0-DE90F8C360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413" y="1376597"/>
            <a:ext cx="2667000" cy="372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83547526-AE04-42F4-B027-B108B1116BBE}"/>
              </a:ext>
            </a:extLst>
          </p:cNvPr>
          <p:cNvSpPr txBox="1"/>
          <p:nvPr/>
        </p:nvSpPr>
        <p:spPr>
          <a:xfrm>
            <a:off x="244813" y="21336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昭和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55.4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生まれ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xmlns="" id="{CC511541-37E4-4ED3-A9F5-43FA6D41FB41}"/>
              </a:ext>
            </a:extLst>
          </p:cNvPr>
          <p:cNvSpPr txBox="1"/>
          <p:nvPr/>
        </p:nvSpPr>
        <p:spPr>
          <a:xfrm>
            <a:off x="244813" y="2875321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スポンサー名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xmlns="" id="{9D6980B4-0DCC-4FDA-AF34-89C6CF24E370}"/>
              </a:ext>
            </a:extLst>
          </p:cNvPr>
          <p:cNvSpPr txBox="1"/>
          <p:nvPr/>
        </p:nvSpPr>
        <p:spPr>
          <a:xfrm>
            <a:off x="3962400" y="2878564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中野　貴雄</a:t>
            </a:r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xmlns="" id="{26BEDA54-444D-4C64-8E6D-07C5F301C49B}"/>
              </a:ext>
            </a:extLst>
          </p:cNvPr>
          <p:cNvSpPr txBox="1"/>
          <p:nvPr/>
        </p:nvSpPr>
        <p:spPr>
          <a:xfrm>
            <a:off x="3962400" y="365124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岩本　孝道</a:t>
            </a:r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xmlns="" id="{93AB830F-BADE-4B17-ABF4-210709DB5434}"/>
              </a:ext>
            </a:extLst>
          </p:cNvPr>
          <p:cNvSpPr txBox="1"/>
          <p:nvPr/>
        </p:nvSpPr>
        <p:spPr>
          <a:xfrm>
            <a:off x="244813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入会年度　　　　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xmlns="" id="{1E287055-5257-487F-8389-87A11651FF74}"/>
              </a:ext>
            </a:extLst>
          </p:cNvPr>
          <p:cNvSpPr txBox="1"/>
          <p:nvPr/>
        </p:nvSpPr>
        <p:spPr>
          <a:xfrm>
            <a:off x="3962400" y="4721157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令和元年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11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2902123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xmlns="" id="{020620E9-4FC3-4CE4-82A5-44A6C09F105E}"/>
              </a:ext>
            </a:extLst>
          </p:cNvPr>
          <p:cNvSpPr txBox="1"/>
          <p:nvPr/>
        </p:nvSpPr>
        <p:spPr>
          <a:xfrm>
            <a:off x="228600" y="152400"/>
            <a:ext cx="11734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2019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人財育成委員会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  <a:p>
            <a:r>
              <a:rPr kumimoji="1" lang="en-US" altLang="zh-TW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2020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　人財育成委員会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zh-TW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委員</a:t>
            </a:r>
          </a:p>
        </p:txBody>
      </p:sp>
    </p:spTree>
    <p:extLst>
      <p:ext uri="{BB962C8B-B14F-4D97-AF65-F5344CB8AC3E}">
        <p14:creationId xmlns:p14="http://schemas.microsoft.com/office/powerpoint/2010/main" val="1483333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xmlns="" id="{1D94D216-D6D6-4F53-9867-08179C6853EE}"/>
              </a:ext>
            </a:extLst>
          </p:cNvPr>
          <p:cNvSpPr txBox="1"/>
          <p:nvPr/>
        </p:nvSpPr>
        <p:spPr>
          <a:xfrm>
            <a:off x="76200" y="499353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城塚　</a:t>
            </a:r>
            <a:r>
              <a:rPr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啓</a:t>
            </a:r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宇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83547526-AE04-42F4-B027-B108B1116BBE}"/>
              </a:ext>
            </a:extLst>
          </p:cNvPr>
          <p:cNvSpPr txBox="1"/>
          <p:nvPr/>
        </p:nvSpPr>
        <p:spPr>
          <a:xfrm>
            <a:off x="244813" y="21336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昭和</a:t>
            </a:r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55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</a:t>
            </a:r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9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月生まれ</a:t>
            </a:r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xmlns="" id="{CC511541-37E4-4ED3-A9F5-43FA6D41FB41}"/>
              </a:ext>
            </a:extLst>
          </p:cNvPr>
          <p:cNvSpPr txBox="1"/>
          <p:nvPr/>
        </p:nvSpPr>
        <p:spPr>
          <a:xfrm>
            <a:off x="244813" y="2875321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スポンサー名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xmlns="" id="{9D6980B4-0DCC-4FDA-AF34-89C6CF24E370}"/>
              </a:ext>
            </a:extLst>
          </p:cNvPr>
          <p:cNvSpPr txBox="1"/>
          <p:nvPr/>
        </p:nvSpPr>
        <p:spPr>
          <a:xfrm>
            <a:off x="3962400" y="2878564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大務　譲</a:t>
            </a:r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xmlns="" id="{26BEDA54-444D-4C64-8E6D-07C5F301C49B}"/>
              </a:ext>
            </a:extLst>
          </p:cNvPr>
          <p:cNvSpPr txBox="1"/>
          <p:nvPr/>
        </p:nvSpPr>
        <p:spPr>
          <a:xfrm>
            <a:off x="3962400" y="365124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小林　良</a:t>
            </a:r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xmlns="" id="{93AB830F-BADE-4B17-ABF4-210709DB5434}"/>
              </a:ext>
            </a:extLst>
          </p:cNvPr>
          <p:cNvSpPr txBox="1"/>
          <p:nvPr/>
        </p:nvSpPr>
        <p:spPr>
          <a:xfrm>
            <a:off x="244813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入会年度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74FBD749-C345-4711-8959-36F4A0666369}"/>
              </a:ext>
            </a:extLst>
          </p:cNvPr>
          <p:cNvSpPr txBox="1"/>
          <p:nvPr/>
        </p:nvSpPr>
        <p:spPr>
          <a:xfrm>
            <a:off x="3962400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平成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28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月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xmlns="" id="{AC0E0345-87F5-4893-862E-C01FD14BD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1340" y="1535698"/>
            <a:ext cx="3008631" cy="4028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9155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xmlns="" id="{FF58EE7D-F99F-4BC9-9B0E-1E2EBE495563}"/>
              </a:ext>
            </a:extLst>
          </p:cNvPr>
          <p:cNvSpPr txBox="1"/>
          <p:nvPr/>
        </p:nvSpPr>
        <p:spPr>
          <a:xfrm>
            <a:off x="228600" y="152400"/>
            <a:ext cx="11734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会員開発委員会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社会開発委員会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2018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</a:t>
            </a:r>
            <a:r>
              <a:rPr kumimoji="1" lang="ja-JP" altLang="en-US" sz="4400" dirty="0" smtClean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人財育成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委員会　運営幹事</a:t>
            </a:r>
          </a:p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		　　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60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周年実行委員会　事業部会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2019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会員拡大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PT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運営監事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2020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会員拡大プロジェクトチーム　副座長</a:t>
            </a:r>
          </a:p>
        </p:txBody>
      </p:sp>
    </p:spTree>
    <p:extLst>
      <p:ext uri="{BB962C8B-B14F-4D97-AF65-F5344CB8AC3E}">
        <p14:creationId xmlns:p14="http://schemas.microsoft.com/office/powerpoint/2010/main" val="3199944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xmlns="" id="{1D94D216-D6D6-4F53-9867-08179C6853EE}"/>
              </a:ext>
            </a:extLst>
          </p:cNvPr>
          <p:cNvSpPr txBox="1"/>
          <p:nvPr/>
        </p:nvSpPr>
        <p:spPr>
          <a:xfrm>
            <a:off x="76200" y="499353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原　　 智春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83547526-AE04-42F4-B027-B108B1116BBE}"/>
              </a:ext>
            </a:extLst>
          </p:cNvPr>
          <p:cNvSpPr txBox="1"/>
          <p:nvPr/>
        </p:nvSpPr>
        <p:spPr>
          <a:xfrm>
            <a:off x="244813" y="21336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昭和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55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11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月生まれ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xmlns="" id="{CC511541-37E4-4ED3-A9F5-43FA6D41FB41}"/>
              </a:ext>
            </a:extLst>
          </p:cNvPr>
          <p:cNvSpPr txBox="1"/>
          <p:nvPr/>
        </p:nvSpPr>
        <p:spPr>
          <a:xfrm>
            <a:off x="244813" y="2875321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スポンサー名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xmlns="" id="{9D6980B4-0DCC-4FDA-AF34-89C6CF24E370}"/>
              </a:ext>
            </a:extLst>
          </p:cNvPr>
          <p:cNvSpPr txBox="1"/>
          <p:nvPr/>
        </p:nvSpPr>
        <p:spPr>
          <a:xfrm>
            <a:off x="3962400" y="2878564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石川　将之</a:t>
            </a:r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xmlns="" id="{26BEDA54-444D-4C64-8E6D-07C5F301C49B}"/>
              </a:ext>
            </a:extLst>
          </p:cNvPr>
          <p:cNvSpPr txBox="1"/>
          <p:nvPr/>
        </p:nvSpPr>
        <p:spPr>
          <a:xfrm>
            <a:off x="3962400" y="365124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永野　耕平</a:t>
            </a:r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xmlns="" id="{93AB830F-BADE-4B17-ABF4-210709DB5434}"/>
              </a:ext>
            </a:extLst>
          </p:cNvPr>
          <p:cNvSpPr txBox="1"/>
          <p:nvPr/>
        </p:nvSpPr>
        <p:spPr>
          <a:xfrm>
            <a:off x="244813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入会年度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74FBD749-C345-4711-8959-36F4A0666369}"/>
              </a:ext>
            </a:extLst>
          </p:cNvPr>
          <p:cNvSpPr txBox="1"/>
          <p:nvPr/>
        </p:nvSpPr>
        <p:spPr>
          <a:xfrm>
            <a:off x="3962400" y="47244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平成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10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月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A070357B-46BA-4E99-93CD-A54FF8D504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1305856"/>
            <a:ext cx="3074583" cy="3908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2093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xmlns="" id="{26DB6CD0-BEC3-48E5-94F9-7F8AC1FDA5DE}"/>
              </a:ext>
            </a:extLst>
          </p:cNvPr>
          <p:cNvSpPr txBox="1"/>
          <p:nvPr/>
        </p:nvSpPr>
        <p:spPr>
          <a:xfrm>
            <a:off x="228600" y="152400"/>
            <a:ext cx="11734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2014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会員開発委員会　委員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2015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会員開発委員会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2016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交流事業委員会　委員</a:t>
            </a: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2017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会員拡大委員会　運営幹事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日本青年会議所</a:t>
            </a:r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/>
            </a:r>
            <a:b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</a:b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　シンギュラリティ研究委員会　委員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2018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年度　社会開発委員会　委員</a:t>
            </a:r>
            <a:endParaRPr kumimoji="1"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</a:t>
            </a:r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60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周年実行委員会　式典祝賀部会</a:t>
            </a:r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/>
            </a:r>
            <a:b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</a:b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　　　　　　　委員</a:t>
            </a:r>
            <a:endParaRPr lang="en-US" altLang="ja-JP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2388192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xmlns="" id="{32637623-5C88-410A-9D4E-7EF3014BF23E}"/>
              </a:ext>
            </a:extLst>
          </p:cNvPr>
          <p:cNvSpPr txBox="1"/>
          <p:nvPr/>
        </p:nvSpPr>
        <p:spPr>
          <a:xfrm>
            <a:off x="228600" y="152400"/>
            <a:ext cx="1173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zh-TW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 本文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xmlns="" id="{898071C6-C06F-4DF3-86F2-F308A575B4C3}"/>
              </a:ext>
            </a:extLst>
          </p:cNvPr>
          <p:cNvSpPr txBox="1"/>
          <p:nvPr/>
        </p:nvSpPr>
        <p:spPr>
          <a:xfrm>
            <a:off x="228600" y="458450"/>
            <a:ext cx="11734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 本文"/>
              </a:rPr>
              <a:t>2019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 本文"/>
              </a:rPr>
              <a:t>年度　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 "/>
              </a:rPr>
              <a:t>会員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 本文"/>
              </a:rPr>
              <a:t>交流委員会　委員長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 本文"/>
              </a:rPr>
              <a:t>(</a:t>
            </a:r>
            <a:r>
              <a:rPr kumimoji="1"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 本文"/>
              </a:rPr>
              <a:t>理事</a:t>
            </a:r>
            <a:r>
              <a:rPr kumimoji="1"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 本文"/>
              </a:rPr>
              <a:t>)</a:t>
            </a:r>
          </a:p>
          <a:p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 本文"/>
              </a:rPr>
              <a:t>2020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 本文"/>
              </a:rPr>
              <a:t>年度　社会開発委員会　委員長</a:t>
            </a:r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 本文"/>
              </a:rPr>
              <a:t>(</a:t>
            </a:r>
            <a:r>
              <a:rPr lang="ja-JP" altLang="en-US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 本文"/>
              </a:rPr>
              <a:t>理事</a:t>
            </a:r>
            <a:r>
              <a:rPr lang="en-US" altLang="ja-JP" sz="4400" dirty="0">
                <a:gradFill>
                  <a:gsLst>
                    <a:gs pos="74000">
                      <a:schemeClr val="bg1"/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ＭＳ Ｐゴシック 本文"/>
              </a:rPr>
              <a:t>)</a:t>
            </a:r>
            <a:endParaRPr kumimoji="1" lang="ja-JP" altLang="en-US" sz="4400" dirty="0">
              <a:gradFill>
                <a:gsLst>
                  <a:gs pos="74000">
                    <a:schemeClr val="bg1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atin typeface="ＭＳ Ｐゴシック 本文"/>
            </a:endParaRPr>
          </a:p>
        </p:txBody>
      </p:sp>
    </p:spTree>
    <p:extLst>
      <p:ext uri="{BB962C8B-B14F-4D97-AF65-F5344CB8AC3E}">
        <p14:creationId xmlns:p14="http://schemas.microsoft.com/office/powerpoint/2010/main" val="1356442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6125</TotalTime>
  <Words>145</Words>
  <Application>Microsoft Office PowerPoint</Application>
  <PresentationFormat>ワイド画面</PresentationFormat>
  <Paragraphs>128</Paragraphs>
  <Slides>22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9" baseType="lpstr">
      <vt:lpstr>AR P明朝体U</vt:lpstr>
      <vt:lpstr>ＭＳ Ｐゴシック</vt:lpstr>
      <vt:lpstr>ＭＳ Ｐゴシック </vt:lpstr>
      <vt:lpstr>ＭＳ Ｐゴシック 本文</vt:lpstr>
      <vt:lpstr>新細明體</vt:lpstr>
      <vt:lpstr>Calibri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smith</dc:creator>
  <cp:lastModifiedBy>marusaku.mizunasu@gmail.com</cp:lastModifiedBy>
  <cp:revision>22</cp:revision>
  <dcterms:created xsi:type="dcterms:W3CDTF">2020-09-02T09:54:00Z</dcterms:created>
  <dcterms:modified xsi:type="dcterms:W3CDTF">2020-12-17T06:02:53Z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2019-09-16T00:00:00Z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2020-09-02T00:00:00Z</vt:filetime>
  </property>
</Properties>
</file>