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96" r:id="rId5"/>
    <p:sldId id="304" r:id="rId6"/>
    <p:sldId id="280" r:id="rId7"/>
    <p:sldId id="300" r:id="rId8"/>
    <p:sldId id="305" r:id="rId9"/>
    <p:sldId id="299" r:id="rId10"/>
    <p:sldId id="288" r:id="rId11"/>
    <p:sldId id="306" r:id="rId12"/>
    <p:sldId id="281" r:id="rId13"/>
    <p:sldId id="292" r:id="rId14"/>
    <p:sldId id="307" r:id="rId15"/>
    <p:sldId id="301" r:id="rId16"/>
    <p:sldId id="297" r:id="rId17"/>
    <p:sldId id="308" r:id="rId18"/>
    <p:sldId id="302" r:id="rId19"/>
    <p:sldId id="293" r:id="rId20"/>
    <p:sldId id="309" r:id="rId21"/>
    <p:sldId id="310" r:id="rId22"/>
    <p:sldId id="303" r:id="rId23"/>
    <p:sldId id="294" r:id="rId24"/>
    <p:sldId id="311" r:id="rId25"/>
  </p:sldIdLst>
  <p:sldSz cx="12192000" cy="6858000"/>
  <p:notesSz cx="12192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1" autoAdjust="0"/>
    <p:restoredTop sz="94660"/>
  </p:normalViewPr>
  <p:slideViewPr>
    <p:cSldViewPr>
      <p:cViewPr varScale="1">
        <p:scale>
          <a:sx n="61" d="100"/>
          <a:sy n="61" d="100"/>
        </p:scale>
        <p:origin x="571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228600" y="-22964"/>
            <a:ext cx="1173480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会員開発委員会、委員	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泉州地域合同例会出向、委員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社会開発委員会、運営幹事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交流事業委員会、委員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近畿地区協議会出向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地域社会貢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献構築委員会、委員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人財育成委員会、委員長（理事）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周年実行委員会、委員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副理事長（理事）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　　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99944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228600" y="2088"/>
            <a:ext cx="123444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出向理事（理事）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大阪ブロック協議会出向、笑顔溢れる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大阪創造委員会、副委員長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社会開発委員会、委員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地域交流委員会、委員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副理事長（理事）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日本青年会議所出向、価値デザイン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実践委員会、委員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大阪ブロック協議会出向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グローバル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人財育成委員会、委員</a:t>
            </a:r>
          </a:p>
        </p:txBody>
      </p:sp>
    </p:spTree>
    <p:extLst>
      <p:ext uri="{BB962C8B-B14F-4D97-AF65-F5344CB8AC3E}">
        <p14:creationId xmlns:p14="http://schemas.microsoft.com/office/powerpoint/2010/main" val="137559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石井　和宣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2" y="2875321"/>
            <a:ext cx="86705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和田宗一・永野耕平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682093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211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2015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会員開発委員会、委員</a:t>
            </a:r>
          </a:p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会員拡大委員会、運営幹事</a:t>
            </a: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泉州地域合同委員会、委員</a:t>
            </a:r>
          </a:p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会員拡大委員会、委員長（理事）</a:t>
            </a:r>
          </a:p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青少年育成委員会、委員　　</a:t>
            </a:r>
            <a:endParaRPr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周年実行委員会、事業部会、委員</a:t>
            </a: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大阪ﾌﾞﾛｯｸ協議会出向、奇跡を起こす</a:t>
            </a:r>
            <a:endParaRPr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人財育成委員会、会計幹事</a:t>
            </a: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88192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2115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地域交流委員会、委員</a:t>
            </a: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大阪ﾌﾞﾛｯｸ協議会出向、「和」の心・ｸﾞﾛ</a:t>
            </a:r>
            <a:endParaRPr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ｰﾊﾞﾙ意識推進委員会、委員</a:t>
            </a:r>
          </a:p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サマースクールプロジェクトチーム、</a:t>
            </a:r>
            <a:endParaRPr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副座長</a:t>
            </a:r>
          </a:p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2021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青少年育成委員会、副委員長（理事）</a:t>
            </a:r>
          </a:p>
        </p:txBody>
      </p:sp>
    </p:spTree>
    <p:extLst>
      <p:ext uri="{BB962C8B-B14F-4D97-AF65-F5344CB8AC3E}">
        <p14:creationId xmlns:p14="http://schemas.microsoft.com/office/powerpoint/2010/main" val="3282619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舟</a:t>
            </a:r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岡　悠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１２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2" y="2875321"/>
            <a:ext cx="90515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大島隆志・江川昌克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年３月</a:t>
            </a:r>
          </a:p>
        </p:txBody>
      </p:sp>
    </p:spTree>
    <p:extLst>
      <p:ext uri="{BB962C8B-B14F-4D97-AF65-F5344CB8AC3E}">
        <p14:creationId xmlns:p14="http://schemas.microsoft.com/office/powerpoint/2010/main" val="3164113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0" y="152400"/>
            <a:ext cx="1219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長期計画委員会、運営幹事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泉州地域合同例会、委員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青少年育成委員会、委員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青少年育成委員会、副委員長　　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周年実行委員会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事業部会、委員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サマースクールプロジェクトチーム、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座長（理事）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43554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0" y="152400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人財育成委員会、委員長（理事）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日本青年会議所出向、人口政策推進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会議、委員	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副理事長（理事）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日本青年会議所出向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持続可能な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ﾋﾞｼﾞﾈｽ推進委員会、委員</a:t>
            </a:r>
          </a:p>
        </p:txBody>
      </p:sp>
    </p:spTree>
    <p:extLst>
      <p:ext uri="{BB962C8B-B14F-4D97-AF65-F5344CB8AC3E}">
        <p14:creationId xmlns:p14="http://schemas.microsoft.com/office/powerpoint/2010/main" val="3314052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奥　好司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６年３月生まれ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2" y="2875321"/>
            <a:ext cx="95087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戸口英治・藤原茂則　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２２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917926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人間力創造委員会、委員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長期計画委員会、運営幹事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2012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指導力開発委員会、副委員長補佐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2013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会員交流委員会、副委員長（理事）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大阪ﾌﾞﾛｯｸ協議会出向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未来との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「つながり」確立委員会、委員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会員開発委員会、委員長（理事）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近畿地区協議会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出向、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地区大会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運営委員会、委員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2050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5CB922-96CF-4E81-A0BF-C428E090B0FE}"/>
              </a:ext>
            </a:extLst>
          </p:cNvPr>
          <p:cNvSpPr txBox="1"/>
          <p:nvPr/>
        </p:nvSpPr>
        <p:spPr>
          <a:xfrm>
            <a:off x="304800" y="228600"/>
            <a:ext cx="75124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2021</a:t>
            </a:r>
            <a:r>
              <a:rPr kumimoji="1" lang="ja-JP" altLang="en-US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年度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EEE7F3B-3BEC-44ED-95FF-20A01C0A418E}"/>
              </a:ext>
            </a:extLst>
          </p:cNvPr>
          <p:cNvSpPr txBox="1"/>
          <p:nvPr/>
        </p:nvSpPr>
        <p:spPr>
          <a:xfrm>
            <a:off x="5638800" y="4572000"/>
            <a:ext cx="6629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卒業生紹介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1228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第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第専務理事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交流事業委員会、副委員長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大阪ﾌﾞﾛｯｸ協議会出向、地域再興の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先駆者育成員会、会務担当ｾｸﾚﾀﾘｰ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副理事長（理事）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会務室担当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副理事長（理事）　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周年実行委員会、委員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日本青年会議所出向、国際会議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支援員会、委員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大阪ﾌﾞﾛｯｸ協議会出向　奇跡を起こす人財育成委員会、委員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第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スローガン「為せば成る」～一人ひとりの挑戦が地域をかえる～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直前理事長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　　大阪ﾌﾞﾛｯｸ協議会出向　泉州地域担当、副会長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監事</a:t>
            </a:r>
          </a:p>
        </p:txBody>
      </p:sp>
    </p:spTree>
    <p:extLst>
      <p:ext uri="{BB962C8B-B14F-4D97-AF65-F5344CB8AC3E}">
        <p14:creationId xmlns:p14="http://schemas.microsoft.com/office/powerpoint/2010/main" val="762758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大阪ﾌﾞﾛｯｸ協議会出向、奇跡を起こす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人財育成委員会、委員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第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スローガン「為せば成る」～一人ひとりの挑戦が地域をかえる～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直前理事長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　　　　 大阪ﾌﾞﾛｯｸ協議会出向、泉州地域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担当、副会長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監事</a:t>
            </a:r>
          </a:p>
        </p:txBody>
      </p:sp>
    </p:spTree>
    <p:extLst>
      <p:ext uri="{BB962C8B-B14F-4D97-AF65-F5344CB8AC3E}">
        <p14:creationId xmlns:p14="http://schemas.microsoft.com/office/powerpoint/2010/main" val="4049867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泉本　真宏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９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2" y="2875321"/>
            <a:ext cx="93563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松下雄平・石川将之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２７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年１月</a:t>
            </a:r>
          </a:p>
        </p:txBody>
      </p:sp>
    </p:spTree>
    <p:extLst>
      <p:ext uri="{BB962C8B-B14F-4D97-AF65-F5344CB8AC3E}">
        <p14:creationId xmlns:p14="http://schemas.microsoft.com/office/powerpoint/2010/main" val="26061563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2192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社会開発委員会、運営幹事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大阪ﾌﾞﾛｯｸ協議会出向、地域再興の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先駆者育成委員会、委員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第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代専務理事（理事）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出向理事（理事）　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周年実行委員会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広報部会、委員　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大阪ﾌﾞﾛｯｸ協議会出向、奇跡を起こす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人財育成委員会、委員長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379959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2725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地域交流委員会、委員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副理事長（理事）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日本青年会議所出向、財政審査会議、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大阪ﾌﾞﾛｯｸ協議会出向、笑顔溢れる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大阪創造委員会、委員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第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代理事長（理事）</a:t>
            </a:r>
          </a:p>
          <a:p>
            <a:r>
              <a:rPr kumimoji="1" lang="ja-JP" altLang="en-US" sz="440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スローガン　　　　　「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挑戦」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～できるかどうかではなく、やるかやらないか～</a:t>
            </a:r>
          </a:p>
        </p:txBody>
      </p:sp>
    </p:spTree>
    <p:extLst>
      <p:ext uri="{BB962C8B-B14F-4D97-AF65-F5344CB8AC3E}">
        <p14:creationId xmlns:p14="http://schemas.microsoft.com/office/powerpoint/2010/main" val="329920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337226" y="632803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田辺弘幸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56.12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2" y="2903041"/>
            <a:ext cx="96611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金子拓矢・林徒志孝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　　　　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E287055-5257-487F-8389-87A11651FF74}"/>
              </a:ext>
            </a:extLst>
          </p:cNvPr>
          <p:cNvSpPr txBox="1"/>
          <p:nvPr/>
        </p:nvSpPr>
        <p:spPr>
          <a:xfrm>
            <a:off x="3962400" y="472115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12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90212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80598D-D73C-4EFF-A86E-C08E0FD73B1D}"/>
              </a:ext>
            </a:extLst>
          </p:cNvPr>
          <p:cNvSpPr txBox="1"/>
          <p:nvPr/>
        </p:nvSpPr>
        <p:spPr>
          <a:xfrm>
            <a:off x="228600" y="152400"/>
            <a:ext cx="11734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総務広報委員会、委員長（理事）　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周年実行委員会、広報部会長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専務理事補佐兼総務広報委員会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大阪ブロック協議会出向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「和」の心・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ｸﾞﾛｰﾊﾞﾙ意識推進委員会、委員</a:t>
            </a:r>
          </a:p>
        </p:txBody>
      </p:sp>
    </p:spTree>
    <p:extLst>
      <p:ext uri="{BB962C8B-B14F-4D97-AF65-F5344CB8AC3E}">
        <p14:creationId xmlns:p14="http://schemas.microsoft.com/office/powerpoint/2010/main" val="1483333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80598D-D73C-4EFF-A86E-C08E0FD73B1D}"/>
              </a:ext>
            </a:extLst>
          </p:cNvPr>
          <p:cNvSpPr txBox="1"/>
          <p:nvPr/>
        </p:nvSpPr>
        <p:spPr>
          <a:xfrm>
            <a:off x="228600" y="152400"/>
            <a:ext cx="12268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副理事長（理事）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大阪ブロック協議会出向　笑顔溢れる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大阪創造委員会、委員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第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63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代専務理事（理事）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日本青年会議所出向、　価値デザイン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実践委員会、委員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大阪ブロック協議会出向、グローバル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人財育成委員会、委員</a:t>
            </a:r>
          </a:p>
        </p:txBody>
      </p:sp>
    </p:spTree>
    <p:extLst>
      <p:ext uri="{BB962C8B-B14F-4D97-AF65-F5344CB8AC3E}">
        <p14:creationId xmlns:p14="http://schemas.microsoft.com/office/powerpoint/2010/main" val="291388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大務　譲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56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6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山内隆史・櫻井亮　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44915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228600" y="335845"/>
            <a:ext cx="1173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長期計画委員会、委員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泉州地域合同例会出向、委員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青少年育成委員会、副委員長（理事）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青少年育成委員会、委員長（理事）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事業部会、委員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泉州地域合同例会ﾌﾟﾛｼﾞｪｸﾄﾁｰﾑ出向、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</a:t>
            </a:r>
          </a:p>
        </p:txBody>
      </p:sp>
    </p:spTree>
    <p:extLst>
      <p:ext uri="{BB962C8B-B14F-4D97-AF65-F5344CB8AC3E}">
        <p14:creationId xmlns:p14="http://schemas.microsoft.com/office/powerpoint/2010/main" val="111955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228600" y="152400"/>
            <a:ext cx="12725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子どもの未来育成委員会、委員長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日本青年会議所出向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、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制度改革実現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会議、委員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人財育成委員会、副委員長（理事）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日本青年会議所出向、国際会議支援</a:t>
            </a:r>
            <a:endParaRPr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委員会、委員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ﾌﾞﾛｯｸ大会実行委員会、委員長（理事）</a:t>
            </a:r>
          </a:p>
        </p:txBody>
      </p:sp>
    </p:spTree>
    <p:extLst>
      <p:ext uri="{BB962C8B-B14F-4D97-AF65-F5344CB8AC3E}">
        <p14:creationId xmlns:p14="http://schemas.microsoft.com/office/powerpoint/2010/main" val="381089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中野　貴雄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　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秦孝夫・谷川勇志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年９月</a:t>
            </a:r>
          </a:p>
        </p:txBody>
      </p:sp>
    </p:spTree>
    <p:extLst>
      <p:ext uri="{BB962C8B-B14F-4D97-AF65-F5344CB8AC3E}">
        <p14:creationId xmlns:p14="http://schemas.microsoft.com/office/powerpoint/2010/main" val="178777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黄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TM03457485[[fn=メッシュ]]</Template>
  <TotalTime>6183</TotalTime>
  <Words>1566</Words>
  <Application>Microsoft Office PowerPoint</Application>
  <PresentationFormat>ワイド画面</PresentationFormat>
  <Paragraphs>181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8" baseType="lpstr">
      <vt:lpstr>BIZ UDP明朝 Medium</vt:lpstr>
      <vt:lpstr>ＭＳ Ｐゴシック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smith</dc:creator>
  <cp:lastModifiedBy>TaniyanＰＣ</cp:lastModifiedBy>
  <cp:revision>24</cp:revision>
  <dcterms:created xsi:type="dcterms:W3CDTF">2020-09-02T09:54:00Z</dcterms:created>
  <dcterms:modified xsi:type="dcterms:W3CDTF">2021-08-23T16:16:48Z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2020-09-02T00:00:00Z</vt:filetime>
  </property>
</Properties>
</file>