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5" r:id="rId1"/>
  </p:sldMasterIdLst>
  <p:sldIdLst>
    <p:sldId id="256" r:id="rId2"/>
    <p:sldId id="257" r:id="rId3"/>
    <p:sldId id="258" r:id="rId4"/>
    <p:sldId id="296" r:id="rId5"/>
    <p:sldId id="304" r:id="rId6"/>
    <p:sldId id="280" r:id="rId7"/>
    <p:sldId id="300" r:id="rId8"/>
    <p:sldId id="305" r:id="rId9"/>
    <p:sldId id="299" r:id="rId10"/>
    <p:sldId id="288" r:id="rId11"/>
    <p:sldId id="306" r:id="rId12"/>
    <p:sldId id="312" r:id="rId13"/>
    <p:sldId id="281" r:id="rId14"/>
    <p:sldId id="292" r:id="rId15"/>
    <p:sldId id="307" r:id="rId16"/>
    <p:sldId id="301" r:id="rId17"/>
    <p:sldId id="297" r:id="rId18"/>
    <p:sldId id="308" r:id="rId19"/>
    <p:sldId id="302" r:id="rId20"/>
    <p:sldId id="293" r:id="rId21"/>
    <p:sldId id="309" r:id="rId22"/>
    <p:sldId id="310" r:id="rId23"/>
    <p:sldId id="303" r:id="rId24"/>
    <p:sldId id="294" r:id="rId25"/>
    <p:sldId id="311" r:id="rId26"/>
  </p:sldIdLst>
  <p:sldSz cx="12192000" cy="6858000"/>
  <p:notesSz cx="12192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1" autoAdjust="0"/>
    <p:restoredTop sz="94660"/>
  </p:normalViewPr>
  <p:slideViewPr>
    <p:cSldViewPr>
      <p:cViewPr varScale="1">
        <p:scale>
          <a:sx n="94" d="100"/>
          <a:sy n="94" d="100"/>
        </p:scale>
        <p:origin x="322" y="91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F15528-21DE-4FAA-801E-634DDDAF4B2B}" type="slidenum">
              <a:rPr lang="en-US" altLang="ja-JP" smtClean="0"/>
              <a:t>‹#›</a:t>
            </a:fld>
            <a:endParaRPr lang="ja-JP" alt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10345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03909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97228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‹#›</a:t>
            </a:fld>
            <a:endParaRPr lang="ja-JP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913177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56410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41994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71923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405193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892957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3845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70655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82485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12509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07707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57676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93143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27815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67838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94188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  <p:sldLayoutId id="2147483723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F58EE7D-F99F-4BC9-9B0E-1E2EBE495563}"/>
              </a:ext>
            </a:extLst>
          </p:cNvPr>
          <p:cNvSpPr txBox="1"/>
          <p:nvPr/>
        </p:nvSpPr>
        <p:spPr>
          <a:xfrm>
            <a:off x="152400" y="76200"/>
            <a:ext cx="11734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n-ea"/>
              </a:rPr>
              <a:t>2015</a:t>
            </a:r>
            <a:r>
              <a:rPr kumimoji="1" lang="ja-JP" alt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n-ea"/>
              </a:rPr>
              <a:t>年度　会員開発委員会　委員	</a:t>
            </a:r>
          </a:p>
          <a:p>
            <a:r>
              <a:rPr kumimoji="1" lang="en-US" altLang="ja-JP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n-ea"/>
              </a:rPr>
              <a:t>2016</a:t>
            </a:r>
            <a:r>
              <a:rPr kumimoji="1" lang="ja-JP" alt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n-ea"/>
              </a:rPr>
              <a:t>年度　会員開発委員会　委員</a:t>
            </a:r>
          </a:p>
          <a:p>
            <a:r>
              <a:rPr kumimoji="1" lang="ja-JP" alt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n-ea"/>
              </a:rPr>
              <a:t>　　　　　　　泉州地域合同例会　委員</a:t>
            </a:r>
          </a:p>
          <a:p>
            <a:r>
              <a:rPr kumimoji="1" lang="en-US" altLang="ja-JP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n-ea"/>
              </a:rPr>
              <a:t>2017</a:t>
            </a:r>
            <a:r>
              <a:rPr kumimoji="1" lang="ja-JP" alt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n-ea"/>
              </a:rPr>
              <a:t>年度　社会開発委員会　運営幹事</a:t>
            </a:r>
          </a:p>
          <a:p>
            <a:r>
              <a:rPr kumimoji="1" lang="ja-JP" alt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n-ea"/>
              </a:rPr>
              <a:t>　　　　　　　交流事業委員会　委員</a:t>
            </a:r>
          </a:p>
          <a:p>
            <a:r>
              <a:rPr kumimoji="1" lang="ja-JP" alt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n-ea"/>
              </a:rPr>
              <a:t>　　　　　　　近畿地区協議会・</a:t>
            </a:r>
            <a:endParaRPr kumimoji="1" lang="en-US" altLang="ja-JP" sz="4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+mn-ea"/>
            </a:endParaRPr>
          </a:p>
          <a:p>
            <a:r>
              <a:rPr kumimoji="1" lang="ja-JP" alt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n-ea"/>
              </a:rPr>
              <a:t>　　　　　　　地域社会貢献構築委員会　委員</a:t>
            </a:r>
          </a:p>
        </p:txBody>
      </p:sp>
    </p:spTree>
    <p:extLst>
      <p:ext uri="{BB962C8B-B14F-4D97-AF65-F5344CB8AC3E}">
        <p14:creationId xmlns:p14="http://schemas.microsoft.com/office/powerpoint/2010/main" val="3199944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F58EE7D-F99F-4BC9-9B0E-1E2EBE495563}"/>
              </a:ext>
            </a:extLst>
          </p:cNvPr>
          <p:cNvSpPr txBox="1"/>
          <p:nvPr/>
        </p:nvSpPr>
        <p:spPr>
          <a:xfrm>
            <a:off x="228600" y="304800"/>
            <a:ext cx="12344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2018</a:t>
            </a:r>
            <a:r>
              <a:rPr kumimoji="1" lang="ja-JP" alt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年度　人財育成委員会　委員長（理事）</a:t>
            </a:r>
            <a:endParaRPr kumimoji="1" lang="en-US" altLang="ja-JP" sz="4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+mj-ea"/>
              <a:ea typeface="+mj-ea"/>
            </a:endParaRPr>
          </a:p>
          <a:p>
            <a:r>
              <a:rPr lang="ja-JP" alt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　　　　　　　</a:t>
            </a:r>
            <a:r>
              <a:rPr kumimoji="1" lang="en-US" altLang="ja-JP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60</a:t>
            </a:r>
            <a:r>
              <a:rPr kumimoji="1" lang="ja-JP" alt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周年実行委員会　委員</a:t>
            </a:r>
            <a:endParaRPr kumimoji="1" lang="en-US" altLang="ja-JP" sz="4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+mj-ea"/>
              <a:ea typeface="+mj-ea"/>
            </a:endParaRPr>
          </a:p>
          <a:p>
            <a:r>
              <a:rPr kumimoji="1" lang="en-US" altLang="ja-JP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2019</a:t>
            </a:r>
            <a:r>
              <a:rPr kumimoji="1" lang="ja-JP" alt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年度　副理事長（理事）</a:t>
            </a:r>
          </a:p>
          <a:p>
            <a:r>
              <a:rPr kumimoji="1" lang="en-US" altLang="ja-JP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2020</a:t>
            </a:r>
            <a:r>
              <a:rPr kumimoji="1" lang="ja-JP" alt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年度　出向理事（理事）</a:t>
            </a:r>
          </a:p>
          <a:p>
            <a:r>
              <a:rPr kumimoji="1" lang="ja-JP" alt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		　　　　 大阪ブロック協議会・</a:t>
            </a:r>
            <a:endParaRPr kumimoji="1" lang="en-US" altLang="ja-JP" sz="4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+mj-ea"/>
              <a:ea typeface="+mj-ea"/>
            </a:endParaRPr>
          </a:p>
          <a:p>
            <a:r>
              <a:rPr kumimoji="1" lang="ja-JP" alt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　　　　　　　笑顔溢れる大阪創造委員会　副委員長</a:t>
            </a:r>
          </a:p>
          <a:p>
            <a:r>
              <a:rPr kumimoji="1" lang="ja-JP" alt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　　　　　　　社会開発委員会　委員</a:t>
            </a:r>
          </a:p>
          <a:p>
            <a:r>
              <a:rPr kumimoji="1" lang="ja-JP" alt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　　　　　　　地域交流委員会　委員</a:t>
            </a:r>
          </a:p>
        </p:txBody>
      </p:sp>
    </p:spTree>
    <p:extLst>
      <p:ext uri="{BB962C8B-B14F-4D97-AF65-F5344CB8AC3E}">
        <p14:creationId xmlns:p14="http://schemas.microsoft.com/office/powerpoint/2010/main" val="137559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F58EE7D-F99F-4BC9-9B0E-1E2EBE495563}"/>
              </a:ext>
            </a:extLst>
          </p:cNvPr>
          <p:cNvSpPr txBox="1"/>
          <p:nvPr/>
        </p:nvSpPr>
        <p:spPr>
          <a:xfrm>
            <a:off x="228600" y="258901"/>
            <a:ext cx="12344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2021</a:t>
            </a:r>
            <a:r>
              <a:rPr kumimoji="1" lang="ja-JP" alt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年度　副理事長（理事）</a:t>
            </a:r>
          </a:p>
          <a:p>
            <a:r>
              <a:rPr kumimoji="1" lang="ja-JP" alt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　　　　　　　日本青年会議所・</a:t>
            </a:r>
            <a:endParaRPr kumimoji="1" lang="en-US" altLang="ja-JP" sz="4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+mj-ea"/>
              <a:ea typeface="+mj-ea"/>
            </a:endParaRPr>
          </a:p>
          <a:p>
            <a:r>
              <a:rPr kumimoji="1" lang="ja-JP" alt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　　　　　　　価値デザイン実践委員会　委員</a:t>
            </a:r>
          </a:p>
          <a:p>
            <a:r>
              <a:rPr kumimoji="1" lang="ja-JP" alt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　　　　　　　大阪ブロック協議会・</a:t>
            </a:r>
            <a:endParaRPr kumimoji="1" lang="en-US" altLang="ja-JP" sz="4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+mj-ea"/>
              <a:ea typeface="+mj-ea"/>
            </a:endParaRPr>
          </a:p>
          <a:p>
            <a:r>
              <a:rPr kumimoji="1" lang="ja-JP" alt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　　　　　　　グローバル人財育成委員会　委員</a:t>
            </a:r>
          </a:p>
        </p:txBody>
      </p:sp>
    </p:spTree>
    <p:extLst>
      <p:ext uri="{BB962C8B-B14F-4D97-AF65-F5344CB8AC3E}">
        <p14:creationId xmlns:p14="http://schemas.microsoft.com/office/powerpoint/2010/main" val="2348416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D94D216-D6D6-4F53-9867-08179C6853EE}"/>
              </a:ext>
            </a:extLst>
          </p:cNvPr>
          <p:cNvSpPr txBox="1"/>
          <p:nvPr/>
        </p:nvSpPr>
        <p:spPr>
          <a:xfrm>
            <a:off x="76200" y="499353"/>
            <a:ext cx="922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石井　和宣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3547526-AE04-42F4-B027-B108B1116BBE}"/>
              </a:ext>
            </a:extLst>
          </p:cNvPr>
          <p:cNvSpPr txBox="1"/>
          <p:nvPr/>
        </p:nvSpPr>
        <p:spPr>
          <a:xfrm>
            <a:off x="244813" y="21336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昭和</a:t>
            </a:r>
            <a:r>
              <a:rPr kumimoji="1" lang="en-US" altLang="ja-JP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56</a:t>
            </a:r>
            <a:r>
              <a:rPr kumimoji="1" lang="ja-JP" alt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年</a:t>
            </a:r>
            <a:r>
              <a:rPr kumimoji="1" lang="en-US" altLang="ja-JP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3</a:t>
            </a:r>
            <a:r>
              <a:rPr kumimoji="1" lang="ja-JP" alt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月生まれ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CC511541-37E4-4ED3-A9F5-43FA6D41FB41}"/>
              </a:ext>
            </a:extLst>
          </p:cNvPr>
          <p:cNvSpPr txBox="1"/>
          <p:nvPr/>
        </p:nvSpPr>
        <p:spPr>
          <a:xfrm>
            <a:off x="244812" y="2875321"/>
            <a:ext cx="86705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スポンサー名</a:t>
            </a:r>
            <a:endParaRPr kumimoji="1" lang="en-US" altLang="ja-JP" sz="4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+mj-ea"/>
              <a:ea typeface="+mj-ea"/>
            </a:endParaRPr>
          </a:p>
          <a:p>
            <a:r>
              <a:rPr kumimoji="1" lang="ja-JP" alt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　　　　　　　　　和田宗一・永野耕平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93AB830F-BADE-4B17-ABF4-210709DB5434}"/>
              </a:ext>
            </a:extLst>
          </p:cNvPr>
          <p:cNvSpPr txBox="1"/>
          <p:nvPr/>
        </p:nvSpPr>
        <p:spPr>
          <a:xfrm>
            <a:off x="244813" y="47244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入会年度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4FBD749-C345-4711-8959-36F4A0666369}"/>
              </a:ext>
            </a:extLst>
          </p:cNvPr>
          <p:cNvSpPr txBox="1"/>
          <p:nvPr/>
        </p:nvSpPr>
        <p:spPr>
          <a:xfrm>
            <a:off x="3962400" y="47244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平成</a:t>
            </a:r>
            <a:r>
              <a:rPr kumimoji="1" lang="en-US" altLang="ja-JP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27</a:t>
            </a:r>
            <a:r>
              <a:rPr kumimoji="1" lang="ja-JP" alt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年</a:t>
            </a:r>
            <a:r>
              <a:rPr lang="en-US" altLang="ja-JP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6</a:t>
            </a:r>
            <a:r>
              <a:rPr kumimoji="1" lang="ja-JP" alt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月</a:t>
            </a:r>
          </a:p>
        </p:txBody>
      </p:sp>
    </p:spTree>
    <p:extLst>
      <p:ext uri="{BB962C8B-B14F-4D97-AF65-F5344CB8AC3E}">
        <p14:creationId xmlns:p14="http://schemas.microsoft.com/office/powerpoint/2010/main" val="2682093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6DB6CD0-BEC3-48E5-94F9-7F8AC1FDA5DE}"/>
              </a:ext>
            </a:extLst>
          </p:cNvPr>
          <p:cNvSpPr txBox="1"/>
          <p:nvPr/>
        </p:nvSpPr>
        <p:spPr>
          <a:xfrm>
            <a:off x="152400" y="76200"/>
            <a:ext cx="12115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2015</a:t>
            </a:r>
            <a:r>
              <a:rPr lang="ja-JP" alt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年度　会員開発委員会　委員</a:t>
            </a:r>
          </a:p>
          <a:p>
            <a:r>
              <a:rPr lang="en-US" altLang="ja-JP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2016</a:t>
            </a:r>
            <a:r>
              <a:rPr lang="ja-JP" alt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年度　会員拡大委員会　運営幹事</a:t>
            </a:r>
          </a:p>
          <a:p>
            <a:r>
              <a:rPr lang="ja-JP" alt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　　　　　　　泉州地域合同委員会　委員</a:t>
            </a:r>
          </a:p>
          <a:p>
            <a:r>
              <a:rPr lang="en-US" altLang="ja-JP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2017</a:t>
            </a:r>
            <a:r>
              <a:rPr lang="ja-JP" alt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年度　会員拡大委員会　委員長（理事）</a:t>
            </a:r>
          </a:p>
          <a:p>
            <a:r>
              <a:rPr lang="en-US" altLang="ja-JP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2018</a:t>
            </a:r>
            <a:r>
              <a:rPr lang="ja-JP" alt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年度　青少年育成委員会　委員　　</a:t>
            </a:r>
            <a:endParaRPr lang="en-US" altLang="ja-JP" sz="4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+mj-ea"/>
              <a:ea typeface="+mj-ea"/>
            </a:endParaRPr>
          </a:p>
          <a:p>
            <a:r>
              <a:rPr lang="ja-JP" alt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　　　　　　　</a:t>
            </a:r>
            <a:r>
              <a:rPr lang="en-US" altLang="ja-JP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60</a:t>
            </a:r>
            <a:r>
              <a:rPr lang="ja-JP" alt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周年実行委員会　事業部会　委員</a:t>
            </a:r>
          </a:p>
          <a:p>
            <a:r>
              <a:rPr lang="ja-JP" alt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　　　　　　　大阪ﾌﾞﾛｯｸ協議会・</a:t>
            </a:r>
            <a:endParaRPr lang="en-US" altLang="ja-JP" sz="4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+mj-ea"/>
              <a:ea typeface="+mj-ea"/>
            </a:endParaRPr>
          </a:p>
          <a:p>
            <a:r>
              <a:rPr lang="ja-JP" alt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　　　　　　　奇跡を起こす人財育成委員会　会計幹事</a:t>
            </a:r>
          </a:p>
          <a:p>
            <a:r>
              <a:rPr lang="ja-JP" alt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388192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6DB6CD0-BEC3-48E5-94F9-7F8AC1FDA5DE}"/>
              </a:ext>
            </a:extLst>
          </p:cNvPr>
          <p:cNvSpPr txBox="1"/>
          <p:nvPr/>
        </p:nvSpPr>
        <p:spPr>
          <a:xfrm>
            <a:off x="78921" y="152400"/>
            <a:ext cx="12115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2019</a:t>
            </a:r>
            <a:r>
              <a:rPr lang="ja-JP" alt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年度　地域交流委員会　委員</a:t>
            </a:r>
          </a:p>
          <a:p>
            <a:r>
              <a:rPr lang="ja-JP" alt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　　　　　　　大阪ﾌﾞﾛｯｸ協議会・</a:t>
            </a:r>
            <a:endParaRPr lang="en-US" altLang="ja-JP" sz="4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+mj-ea"/>
              <a:ea typeface="+mj-ea"/>
            </a:endParaRPr>
          </a:p>
          <a:p>
            <a:r>
              <a:rPr lang="ja-JP" alt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　　　　　　　「和」の心・ｸﾞﾛｰﾊﾞﾙ意識推進委員会　委員</a:t>
            </a:r>
          </a:p>
          <a:p>
            <a:r>
              <a:rPr lang="en-US" altLang="ja-JP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2020</a:t>
            </a:r>
            <a:r>
              <a:rPr lang="ja-JP" alt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年度　サマースクールプロジェクトチーム</a:t>
            </a:r>
            <a:endParaRPr lang="en-US" altLang="ja-JP" sz="4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+mj-ea"/>
              <a:ea typeface="+mj-ea"/>
            </a:endParaRPr>
          </a:p>
          <a:p>
            <a:r>
              <a:rPr lang="ja-JP" alt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　　　　　　　副座長</a:t>
            </a:r>
          </a:p>
          <a:p>
            <a:r>
              <a:rPr lang="en-US" altLang="ja-JP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2021</a:t>
            </a:r>
            <a:r>
              <a:rPr lang="ja-JP" alt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年度　青少年育成委員会　副委員長（理事）</a:t>
            </a:r>
          </a:p>
        </p:txBody>
      </p:sp>
    </p:spTree>
    <p:extLst>
      <p:ext uri="{BB962C8B-B14F-4D97-AF65-F5344CB8AC3E}">
        <p14:creationId xmlns:p14="http://schemas.microsoft.com/office/powerpoint/2010/main" val="3282619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D94D216-D6D6-4F53-9867-08179C6853EE}"/>
              </a:ext>
            </a:extLst>
          </p:cNvPr>
          <p:cNvSpPr txBox="1"/>
          <p:nvPr/>
        </p:nvSpPr>
        <p:spPr>
          <a:xfrm>
            <a:off x="76200" y="499353"/>
            <a:ext cx="922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舟</a:t>
            </a:r>
            <a:r>
              <a:rPr kumimoji="1" lang="ja-JP" altLang="en-US" sz="7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岡　悠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3547526-AE04-42F4-B027-B108B1116BBE}"/>
              </a:ext>
            </a:extLst>
          </p:cNvPr>
          <p:cNvSpPr txBox="1"/>
          <p:nvPr/>
        </p:nvSpPr>
        <p:spPr>
          <a:xfrm>
            <a:off x="244813" y="21336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昭和</a:t>
            </a:r>
            <a:r>
              <a:rPr kumimoji="1" lang="en-US" altLang="ja-JP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56</a:t>
            </a:r>
            <a:r>
              <a:rPr kumimoji="1" lang="ja-JP" alt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年</a:t>
            </a:r>
            <a:r>
              <a:rPr lang="en-US" altLang="ja-JP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12</a:t>
            </a:r>
            <a:r>
              <a:rPr kumimoji="1" lang="ja-JP" alt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月生まれ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CC511541-37E4-4ED3-A9F5-43FA6D41FB41}"/>
              </a:ext>
            </a:extLst>
          </p:cNvPr>
          <p:cNvSpPr txBox="1"/>
          <p:nvPr/>
        </p:nvSpPr>
        <p:spPr>
          <a:xfrm>
            <a:off x="244812" y="2875321"/>
            <a:ext cx="90515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スポンサー名</a:t>
            </a:r>
            <a:endParaRPr kumimoji="1" lang="en-US" altLang="ja-JP" sz="4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+mj-ea"/>
              <a:ea typeface="+mj-ea"/>
            </a:endParaRPr>
          </a:p>
          <a:p>
            <a:r>
              <a:rPr kumimoji="1" lang="ja-JP" alt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　　　　　　　　　大島隆志・江川昌克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93AB830F-BADE-4B17-ABF4-210709DB5434}"/>
              </a:ext>
            </a:extLst>
          </p:cNvPr>
          <p:cNvSpPr txBox="1"/>
          <p:nvPr/>
        </p:nvSpPr>
        <p:spPr>
          <a:xfrm>
            <a:off x="244813" y="47244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入会年度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4FBD749-C345-4711-8959-36F4A0666369}"/>
              </a:ext>
            </a:extLst>
          </p:cNvPr>
          <p:cNvSpPr txBox="1"/>
          <p:nvPr/>
        </p:nvSpPr>
        <p:spPr>
          <a:xfrm>
            <a:off x="3962400" y="47244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平成</a:t>
            </a:r>
            <a:r>
              <a:rPr kumimoji="1" lang="en-US" altLang="ja-JP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27</a:t>
            </a:r>
            <a:r>
              <a:rPr kumimoji="1" lang="ja-JP" alt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年</a:t>
            </a:r>
            <a:r>
              <a:rPr kumimoji="1" lang="en-US" altLang="ja-JP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3</a:t>
            </a:r>
            <a:r>
              <a:rPr kumimoji="1" lang="ja-JP" alt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月</a:t>
            </a:r>
          </a:p>
        </p:txBody>
      </p:sp>
    </p:spTree>
    <p:extLst>
      <p:ext uri="{BB962C8B-B14F-4D97-AF65-F5344CB8AC3E}">
        <p14:creationId xmlns:p14="http://schemas.microsoft.com/office/powerpoint/2010/main" val="31641130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6DB6CD0-BEC3-48E5-94F9-7F8AC1FDA5DE}"/>
              </a:ext>
            </a:extLst>
          </p:cNvPr>
          <p:cNvSpPr txBox="1"/>
          <p:nvPr/>
        </p:nvSpPr>
        <p:spPr>
          <a:xfrm>
            <a:off x="228600" y="228600"/>
            <a:ext cx="12192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2015</a:t>
            </a:r>
            <a:r>
              <a:rPr kumimoji="1" lang="ja-JP" alt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年度　会員開発委員会　委員</a:t>
            </a:r>
          </a:p>
          <a:p>
            <a:r>
              <a:rPr kumimoji="1" lang="en-US" altLang="ja-JP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2016</a:t>
            </a:r>
            <a:r>
              <a:rPr kumimoji="1" lang="ja-JP" alt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年度　長期計画委員会　運営幹事</a:t>
            </a:r>
          </a:p>
          <a:p>
            <a:r>
              <a:rPr kumimoji="1" lang="ja-JP" alt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泉州地域合同例会　委員</a:t>
            </a:r>
          </a:p>
          <a:p>
            <a:r>
              <a:rPr kumimoji="1" lang="en-US" altLang="ja-JP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2017</a:t>
            </a:r>
            <a:r>
              <a:rPr kumimoji="1" lang="ja-JP" alt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年度　青少年育成委員会　委員</a:t>
            </a:r>
          </a:p>
          <a:p>
            <a:r>
              <a:rPr kumimoji="1" lang="en-US" altLang="ja-JP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2018</a:t>
            </a:r>
            <a:r>
              <a:rPr kumimoji="1" lang="ja-JP" alt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年度　青少年育成委員会　副委員長　　</a:t>
            </a:r>
            <a:endParaRPr kumimoji="1" lang="en-US" altLang="ja-JP" sz="4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</a:t>
            </a:r>
            <a:r>
              <a:rPr kumimoji="1" lang="en-US" altLang="ja-JP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60</a:t>
            </a:r>
            <a:r>
              <a:rPr kumimoji="1" lang="ja-JP" alt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周年実行委員会　事業部会　委員</a:t>
            </a:r>
          </a:p>
          <a:p>
            <a:r>
              <a:rPr kumimoji="1" lang="en-US" altLang="ja-JP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2019</a:t>
            </a:r>
            <a:r>
              <a:rPr kumimoji="1" lang="ja-JP" alt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年度　サマースクールプロジェクトチーム</a:t>
            </a:r>
            <a:endParaRPr kumimoji="1" lang="en-US" altLang="ja-JP" sz="4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</a:t>
            </a:r>
            <a:r>
              <a:rPr kumimoji="1" lang="ja-JP" alt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座長（理事）</a:t>
            </a:r>
          </a:p>
          <a:p>
            <a:r>
              <a:rPr kumimoji="1" lang="ja-JP" alt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7435544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6DB6CD0-BEC3-48E5-94F9-7F8AC1FDA5DE}"/>
              </a:ext>
            </a:extLst>
          </p:cNvPr>
          <p:cNvSpPr txBox="1"/>
          <p:nvPr/>
        </p:nvSpPr>
        <p:spPr>
          <a:xfrm>
            <a:off x="228600" y="381000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2020</a:t>
            </a:r>
            <a:r>
              <a:rPr kumimoji="1" lang="ja-JP" alt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年度　人財育成委員会　委員長（理事）</a:t>
            </a:r>
          </a:p>
          <a:p>
            <a:r>
              <a:rPr kumimoji="1" lang="ja-JP" alt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日本青年会議所・</a:t>
            </a:r>
            <a:endParaRPr kumimoji="1" lang="en-US" altLang="ja-JP" sz="4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人口政策推進会議　委員	</a:t>
            </a:r>
          </a:p>
          <a:p>
            <a:r>
              <a:rPr kumimoji="1" lang="en-US" altLang="ja-JP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2021</a:t>
            </a:r>
            <a:r>
              <a:rPr kumimoji="1" lang="ja-JP" alt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年度　副理事長（理事）</a:t>
            </a:r>
          </a:p>
          <a:p>
            <a:r>
              <a:rPr kumimoji="1" lang="ja-JP" alt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日本青年会議所・</a:t>
            </a:r>
            <a:endParaRPr kumimoji="1" lang="en-US" altLang="ja-JP" sz="4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持続可能なﾋﾞｼﾞﾈｽ推進委員会　委員</a:t>
            </a:r>
          </a:p>
        </p:txBody>
      </p:sp>
    </p:spTree>
    <p:extLst>
      <p:ext uri="{BB962C8B-B14F-4D97-AF65-F5344CB8AC3E}">
        <p14:creationId xmlns:p14="http://schemas.microsoft.com/office/powerpoint/2010/main" val="33140529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D94D216-D6D6-4F53-9867-08179C6853EE}"/>
              </a:ext>
            </a:extLst>
          </p:cNvPr>
          <p:cNvSpPr txBox="1"/>
          <p:nvPr/>
        </p:nvSpPr>
        <p:spPr>
          <a:xfrm>
            <a:off x="76200" y="499353"/>
            <a:ext cx="922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奥　好司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3547526-AE04-42F4-B027-B108B1116BBE}"/>
              </a:ext>
            </a:extLst>
          </p:cNvPr>
          <p:cNvSpPr txBox="1"/>
          <p:nvPr/>
        </p:nvSpPr>
        <p:spPr>
          <a:xfrm>
            <a:off x="244813" y="21336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昭和</a:t>
            </a:r>
            <a:r>
              <a:rPr kumimoji="1" lang="en-US" altLang="ja-JP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56</a:t>
            </a:r>
            <a:r>
              <a:rPr kumimoji="1" lang="ja-JP" alt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年</a:t>
            </a:r>
            <a:r>
              <a:rPr kumimoji="1" lang="en-US" altLang="ja-JP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3</a:t>
            </a:r>
            <a:r>
              <a:rPr kumimoji="1" lang="ja-JP" alt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月生まれ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CC511541-37E4-4ED3-A9F5-43FA6D41FB41}"/>
              </a:ext>
            </a:extLst>
          </p:cNvPr>
          <p:cNvSpPr txBox="1"/>
          <p:nvPr/>
        </p:nvSpPr>
        <p:spPr>
          <a:xfrm>
            <a:off x="244812" y="2875321"/>
            <a:ext cx="95087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スポンサー名</a:t>
            </a:r>
            <a:endParaRPr kumimoji="1" lang="en-US" altLang="ja-JP" sz="4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+mj-ea"/>
              <a:ea typeface="+mj-ea"/>
            </a:endParaRPr>
          </a:p>
          <a:p>
            <a:r>
              <a:rPr lang="ja-JP" alt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　　　　　　　　　　戸口英治・藤原茂則　</a:t>
            </a:r>
            <a:endParaRPr kumimoji="1" lang="ja-JP" altLang="en-US" sz="4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+mj-ea"/>
              <a:ea typeface="+mj-ea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93AB830F-BADE-4B17-ABF4-210709DB5434}"/>
              </a:ext>
            </a:extLst>
          </p:cNvPr>
          <p:cNvSpPr txBox="1"/>
          <p:nvPr/>
        </p:nvSpPr>
        <p:spPr>
          <a:xfrm>
            <a:off x="244813" y="47244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入会年度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4FBD749-C345-4711-8959-36F4A0666369}"/>
              </a:ext>
            </a:extLst>
          </p:cNvPr>
          <p:cNvSpPr txBox="1"/>
          <p:nvPr/>
        </p:nvSpPr>
        <p:spPr>
          <a:xfrm>
            <a:off x="3962400" y="47244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平成</a:t>
            </a:r>
            <a:r>
              <a:rPr lang="en-US" altLang="ja-JP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22</a:t>
            </a:r>
            <a:r>
              <a:rPr kumimoji="1" lang="ja-JP" alt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年</a:t>
            </a:r>
            <a:r>
              <a:rPr lang="en-US" altLang="ja-JP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2</a:t>
            </a:r>
            <a:r>
              <a:rPr kumimoji="1" lang="ja-JP" alt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月</a:t>
            </a:r>
          </a:p>
        </p:txBody>
      </p:sp>
    </p:spTree>
    <p:extLst>
      <p:ext uri="{BB962C8B-B14F-4D97-AF65-F5344CB8AC3E}">
        <p14:creationId xmlns:p14="http://schemas.microsoft.com/office/powerpoint/2010/main" val="917926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25CB922-96CF-4E81-A0BF-C428E090B0FE}"/>
              </a:ext>
            </a:extLst>
          </p:cNvPr>
          <p:cNvSpPr txBox="1"/>
          <p:nvPr/>
        </p:nvSpPr>
        <p:spPr>
          <a:xfrm>
            <a:off x="304800" y="228600"/>
            <a:ext cx="751246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9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2021</a:t>
            </a:r>
            <a:r>
              <a:rPr kumimoji="1" lang="ja-JP" altLang="en-US" sz="9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年度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EEE7F3B-3BEC-44ED-95FF-20A01C0A418E}"/>
              </a:ext>
            </a:extLst>
          </p:cNvPr>
          <p:cNvSpPr txBox="1"/>
          <p:nvPr/>
        </p:nvSpPr>
        <p:spPr>
          <a:xfrm>
            <a:off x="5181600" y="3886200"/>
            <a:ext cx="66294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9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卒業生紹介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6DB6CD0-BEC3-48E5-94F9-7F8AC1FDA5DE}"/>
              </a:ext>
            </a:extLst>
          </p:cNvPr>
          <p:cNvSpPr txBox="1"/>
          <p:nvPr/>
        </p:nvSpPr>
        <p:spPr>
          <a:xfrm>
            <a:off x="228600" y="0"/>
            <a:ext cx="117348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2010</a:t>
            </a:r>
            <a:r>
              <a:rPr kumimoji="1" lang="ja-JP" alt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年度　人間力創造委員会　委員</a:t>
            </a:r>
          </a:p>
          <a:p>
            <a:r>
              <a:rPr kumimoji="1" lang="en-US" altLang="ja-JP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2011</a:t>
            </a:r>
            <a:r>
              <a:rPr kumimoji="1" lang="ja-JP" alt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年度　長期計画委員会　運営幹事</a:t>
            </a:r>
          </a:p>
          <a:p>
            <a:r>
              <a:rPr kumimoji="1" lang="en-US" altLang="ja-JP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2012</a:t>
            </a:r>
            <a:r>
              <a:rPr kumimoji="1" lang="ja-JP" alt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年度　指導力開発委員会　副委員長補佐</a:t>
            </a:r>
          </a:p>
          <a:p>
            <a:r>
              <a:rPr kumimoji="1" lang="en-US" altLang="ja-JP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2013</a:t>
            </a:r>
            <a:r>
              <a:rPr kumimoji="1" lang="ja-JP" alt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年度　会員交流委員会　副委員長（理事）</a:t>
            </a:r>
          </a:p>
          <a:p>
            <a:r>
              <a:rPr kumimoji="1" lang="ja-JP" alt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大阪ﾌﾞﾛｯｸ協議会・</a:t>
            </a:r>
            <a:endParaRPr kumimoji="1" lang="en-US" altLang="ja-JP" sz="4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未来との「つながり」確立委員会　委員</a:t>
            </a:r>
          </a:p>
          <a:p>
            <a:r>
              <a:rPr kumimoji="1" lang="en-US" altLang="ja-JP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2014</a:t>
            </a:r>
            <a:r>
              <a:rPr kumimoji="1" lang="ja-JP" alt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年度　会員開発委員会　委員長（理事）</a:t>
            </a:r>
          </a:p>
          <a:p>
            <a:r>
              <a:rPr kumimoji="1" lang="ja-JP" alt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近畿地区協議会地区大会・</a:t>
            </a:r>
            <a:endParaRPr kumimoji="1" lang="en-US" altLang="ja-JP" sz="4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</a:t>
            </a:r>
            <a:r>
              <a:rPr kumimoji="1" lang="ja-JP" alt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運営委員会　委員</a:t>
            </a:r>
          </a:p>
          <a:p>
            <a:r>
              <a:rPr kumimoji="1" lang="ja-JP" alt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8205002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6DB6CD0-BEC3-48E5-94F9-7F8AC1FDA5DE}"/>
              </a:ext>
            </a:extLst>
          </p:cNvPr>
          <p:cNvSpPr txBox="1"/>
          <p:nvPr/>
        </p:nvSpPr>
        <p:spPr>
          <a:xfrm>
            <a:off x="152400" y="0"/>
            <a:ext cx="117348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2015</a:t>
            </a:r>
            <a:r>
              <a:rPr kumimoji="1" lang="ja-JP" alt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年度　専務理事</a:t>
            </a:r>
          </a:p>
          <a:p>
            <a:r>
              <a:rPr kumimoji="1" lang="en-US" altLang="ja-JP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2016</a:t>
            </a:r>
            <a:r>
              <a:rPr kumimoji="1" lang="ja-JP" alt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年度　交流事業委員会　副委員長</a:t>
            </a:r>
          </a:p>
          <a:p>
            <a:r>
              <a:rPr kumimoji="1" lang="ja-JP" alt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大阪ﾌﾞﾛｯｸ協議会・　</a:t>
            </a:r>
            <a:endParaRPr kumimoji="1" lang="en-US" altLang="ja-JP" sz="4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地域再興の先駆者育成員会・</a:t>
            </a:r>
            <a:endParaRPr kumimoji="1" lang="en-US" altLang="ja-JP" sz="4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会務担当ｾｸﾚﾀﾘｰ</a:t>
            </a:r>
          </a:p>
          <a:p>
            <a:r>
              <a:rPr kumimoji="1" lang="en-US" altLang="ja-JP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2017</a:t>
            </a:r>
            <a:r>
              <a:rPr kumimoji="1" lang="ja-JP" alt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年度　副理事長（理事）</a:t>
            </a:r>
          </a:p>
          <a:p>
            <a:r>
              <a:rPr kumimoji="1" lang="en-US" altLang="ja-JP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2018</a:t>
            </a:r>
            <a:r>
              <a:rPr kumimoji="1" lang="ja-JP" alt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年度　会務室担当　副理事長（理事）　</a:t>
            </a:r>
          </a:p>
          <a:p>
            <a:r>
              <a:rPr kumimoji="1" lang="ja-JP" alt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日本青年会議所・</a:t>
            </a:r>
            <a:endParaRPr kumimoji="1" lang="en-US" altLang="ja-JP" sz="4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国際会議支援員会　委員</a:t>
            </a:r>
          </a:p>
          <a:p>
            <a:r>
              <a:rPr kumimoji="1" lang="ja-JP" alt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		　　</a:t>
            </a:r>
          </a:p>
        </p:txBody>
      </p:sp>
    </p:spTree>
    <p:extLst>
      <p:ext uri="{BB962C8B-B14F-4D97-AF65-F5344CB8AC3E}">
        <p14:creationId xmlns:p14="http://schemas.microsoft.com/office/powerpoint/2010/main" val="7627586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6DB6CD0-BEC3-48E5-94F9-7F8AC1FDA5DE}"/>
              </a:ext>
            </a:extLst>
          </p:cNvPr>
          <p:cNvSpPr txBox="1"/>
          <p:nvPr/>
        </p:nvSpPr>
        <p:spPr>
          <a:xfrm>
            <a:off x="0" y="-24493"/>
            <a:ext cx="11734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</a:t>
            </a:r>
            <a:r>
              <a:rPr kumimoji="1" lang="en-US" altLang="ja-JP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60</a:t>
            </a:r>
            <a:r>
              <a:rPr kumimoji="1" lang="ja-JP" alt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周年実行委員会　委員</a:t>
            </a:r>
            <a:endParaRPr kumimoji="1" lang="en-US" altLang="ja-JP" sz="4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大阪ﾌﾞﾛｯｸ協議会・</a:t>
            </a:r>
            <a:endParaRPr kumimoji="1" lang="en-US" altLang="ja-JP" sz="4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奇跡を起こす人財育成委員会　委員</a:t>
            </a:r>
          </a:p>
          <a:p>
            <a:r>
              <a:rPr kumimoji="1" lang="en-US" altLang="ja-JP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2019</a:t>
            </a:r>
            <a:r>
              <a:rPr kumimoji="1" lang="ja-JP" alt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年度　第</a:t>
            </a:r>
            <a:r>
              <a:rPr kumimoji="1" lang="en-US" altLang="ja-JP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61</a:t>
            </a:r>
            <a:r>
              <a:rPr kumimoji="1" lang="ja-JP" alt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代理事長（理事）</a:t>
            </a:r>
            <a:endParaRPr kumimoji="1" lang="en-US" altLang="ja-JP" sz="4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スローガン「為せば成る」</a:t>
            </a:r>
            <a:endParaRPr kumimoji="1" lang="en-US" altLang="ja-JP" sz="4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kumimoji="1" lang="ja-JP" alt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～一人ひとりの挑戦が地域をかえる～</a:t>
            </a:r>
          </a:p>
          <a:p>
            <a:r>
              <a:rPr kumimoji="1" lang="en-US" altLang="ja-JP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2020</a:t>
            </a:r>
            <a:r>
              <a:rPr kumimoji="1" lang="ja-JP" alt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年度　直前理事長</a:t>
            </a:r>
          </a:p>
          <a:p>
            <a:r>
              <a:rPr kumimoji="1" lang="ja-JP" alt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大阪ﾌﾞﾛｯｸ協議会　泉州地域担当　副会長</a:t>
            </a:r>
          </a:p>
          <a:p>
            <a:r>
              <a:rPr kumimoji="1" lang="en-US" altLang="ja-JP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2021</a:t>
            </a:r>
            <a:r>
              <a:rPr kumimoji="1" lang="ja-JP" alt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年度　監事</a:t>
            </a:r>
          </a:p>
        </p:txBody>
      </p:sp>
    </p:spTree>
    <p:extLst>
      <p:ext uri="{BB962C8B-B14F-4D97-AF65-F5344CB8AC3E}">
        <p14:creationId xmlns:p14="http://schemas.microsoft.com/office/powerpoint/2010/main" val="40498671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D94D216-D6D6-4F53-9867-08179C6853EE}"/>
              </a:ext>
            </a:extLst>
          </p:cNvPr>
          <p:cNvSpPr txBox="1"/>
          <p:nvPr/>
        </p:nvSpPr>
        <p:spPr>
          <a:xfrm>
            <a:off x="76200" y="499353"/>
            <a:ext cx="922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泉本　真宏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3547526-AE04-42F4-B027-B108B1116BBE}"/>
              </a:ext>
            </a:extLst>
          </p:cNvPr>
          <p:cNvSpPr txBox="1"/>
          <p:nvPr/>
        </p:nvSpPr>
        <p:spPr>
          <a:xfrm>
            <a:off x="244813" y="21336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昭和</a:t>
            </a:r>
            <a:r>
              <a:rPr kumimoji="1" lang="en-US" altLang="ja-JP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56</a:t>
            </a:r>
            <a:r>
              <a:rPr kumimoji="1" lang="ja-JP" alt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年</a:t>
            </a:r>
            <a:r>
              <a:rPr lang="en-US" altLang="ja-JP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9</a:t>
            </a:r>
            <a:r>
              <a:rPr kumimoji="1" lang="ja-JP" alt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月生まれ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CC511541-37E4-4ED3-A9F5-43FA6D41FB41}"/>
              </a:ext>
            </a:extLst>
          </p:cNvPr>
          <p:cNvSpPr txBox="1"/>
          <p:nvPr/>
        </p:nvSpPr>
        <p:spPr>
          <a:xfrm>
            <a:off x="244812" y="2875321"/>
            <a:ext cx="93563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スポンサー名</a:t>
            </a:r>
            <a:endParaRPr kumimoji="1" lang="en-US" altLang="ja-JP" sz="4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+mj-ea"/>
              <a:ea typeface="+mj-ea"/>
            </a:endParaRPr>
          </a:p>
          <a:p>
            <a:r>
              <a:rPr kumimoji="1" lang="ja-JP" alt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　　　　　　　　　　松下雄平・石川将之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93AB830F-BADE-4B17-ABF4-210709DB5434}"/>
              </a:ext>
            </a:extLst>
          </p:cNvPr>
          <p:cNvSpPr txBox="1"/>
          <p:nvPr/>
        </p:nvSpPr>
        <p:spPr>
          <a:xfrm>
            <a:off x="244813" y="47244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入会年度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4FBD749-C345-4711-8959-36F4A0666369}"/>
              </a:ext>
            </a:extLst>
          </p:cNvPr>
          <p:cNvSpPr txBox="1"/>
          <p:nvPr/>
        </p:nvSpPr>
        <p:spPr>
          <a:xfrm>
            <a:off x="3962400" y="47244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平成</a:t>
            </a:r>
            <a:r>
              <a:rPr lang="en-US" altLang="ja-JP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27</a:t>
            </a:r>
            <a:r>
              <a:rPr kumimoji="1" lang="ja-JP" alt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年１月</a:t>
            </a:r>
          </a:p>
        </p:txBody>
      </p:sp>
    </p:spTree>
    <p:extLst>
      <p:ext uri="{BB962C8B-B14F-4D97-AF65-F5344CB8AC3E}">
        <p14:creationId xmlns:p14="http://schemas.microsoft.com/office/powerpoint/2010/main" val="26061563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6DB6CD0-BEC3-48E5-94F9-7F8AC1FDA5DE}"/>
              </a:ext>
            </a:extLst>
          </p:cNvPr>
          <p:cNvSpPr txBox="1"/>
          <p:nvPr/>
        </p:nvSpPr>
        <p:spPr>
          <a:xfrm>
            <a:off x="76200" y="0"/>
            <a:ext cx="12192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2015</a:t>
            </a:r>
            <a:r>
              <a:rPr kumimoji="1" lang="ja-JP" alt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年度　会員開発委員会　委員</a:t>
            </a:r>
          </a:p>
          <a:p>
            <a:r>
              <a:rPr kumimoji="1" lang="en-US" altLang="ja-JP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2016</a:t>
            </a:r>
            <a:r>
              <a:rPr kumimoji="1" lang="ja-JP" alt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年度　社会開発委員会　運営幹事</a:t>
            </a:r>
          </a:p>
          <a:p>
            <a:r>
              <a:rPr kumimoji="1" lang="ja-JP" alt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大阪ﾌﾞﾛｯｸ協議会・</a:t>
            </a:r>
            <a:endParaRPr kumimoji="1" lang="en-US" altLang="ja-JP" sz="4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地域再興の先駆者育成委員会　委員</a:t>
            </a:r>
          </a:p>
          <a:p>
            <a:r>
              <a:rPr kumimoji="1" lang="en-US" altLang="ja-JP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2017</a:t>
            </a:r>
            <a:r>
              <a:rPr kumimoji="1" lang="ja-JP" alt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年度　専務理事（理事）</a:t>
            </a:r>
          </a:p>
          <a:p>
            <a:r>
              <a:rPr kumimoji="1" lang="en-US" altLang="ja-JP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2018</a:t>
            </a:r>
            <a:r>
              <a:rPr kumimoji="1" lang="ja-JP" alt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年度　出向理事（理事）　</a:t>
            </a:r>
            <a:endParaRPr kumimoji="1" lang="en-US" altLang="ja-JP" sz="4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</a:t>
            </a:r>
            <a:r>
              <a:rPr kumimoji="1" lang="en-US" altLang="ja-JP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60</a:t>
            </a:r>
            <a:r>
              <a:rPr kumimoji="1" lang="ja-JP" alt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周年実行委員会　広報部会　委員　</a:t>
            </a:r>
          </a:p>
          <a:p>
            <a:r>
              <a:rPr kumimoji="1" lang="ja-JP" alt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大阪ﾌﾞﾛｯｸ協議会・</a:t>
            </a:r>
            <a:endParaRPr kumimoji="1" lang="en-US" altLang="ja-JP" sz="4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奇跡を起こす人財育成委員会　委員長</a:t>
            </a:r>
          </a:p>
        </p:txBody>
      </p:sp>
    </p:spTree>
    <p:extLst>
      <p:ext uri="{BB962C8B-B14F-4D97-AF65-F5344CB8AC3E}">
        <p14:creationId xmlns:p14="http://schemas.microsoft.com/office/powerpoint/2010/main" val="15379959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6DB6CD0-BEC3-48E5-94F9-7F8AC1FDA5DE}"/>
              </a:ext>
            </a:extLst>
          </p:cNvPr>
          <p:cNvSpPr txBox="1"/>
          <p:nvPr/>
        </p:nvSpPr>
        <p:spPr>
          <a:xfrm>
            <a:off x="8164" y="0"/>
            <a:ext cx="12725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2019</a:t>
            </a:r>
            <a:r>
              <a:rPr kumimoji="1" lang="ja-JP" alt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年度　地域交流委員会　委員</a:t>
            </a:r>
          </a:p>
          <a:p>
            <a:r>
              <a:rPr kumimoji="1" lang="en-US" altLang="ja-JP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2020</a:t>
            </a:r>
            <a:r>
              <a:rPr kumimoji="1" lang="ja-JP" alt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年度　副理事長（理事）</a:t>
            </a:r>
          </a:p>
          <a:p>
            <a:r>
              <a:rPr kumimoji="1" lang="ja-JP" alt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日本青年会議所・</a:t>
            </a:r>
            <a:endParaRPr kumimoji="1" lang="en-US" altLang="ja-JP" sz="4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財政審査会議</a:t>
            </a:r>
            <a:r>
              <a:rPr lang="ja-JP" alt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kumimoji="1" lang="ja-JP" alt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委員</a:t>
            </a:r>
          </a:p>
          <a:p>
            <a:r>
              <a:rPr kumimoji="1" lang="ja-JP" alt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大阪ﾌﾞﾛｯｸ協議会・</a:t>
            </a:r>
            <a:endParaRPr kumimoji="1" lang="en-US" altLang="ja-JP" sz="4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笑顔溢れる大阪創造委員会　委員</a:t>
            </a:r>
          </a:p>
          <a:p>
            <a:r>
              <a:rPr kumimoji="1" lang="en-US" altLang="ja-JP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2021</a:t>
            </a:r>
            <a:r>
              <a:rPr kumimoji="1" lang="ja-JP" alt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年度　第</a:t>
            </a:r>
            <a:r>
              <a:rPr kumimoji="1" lang="en-US" altLang="ja-JP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63</a:t>
            </a:r>
            <a:r>
              <a:rPr kumimoji="1" lang="ja-JP" alt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代理事長（理事）</a:t>
            </a:r>
            <a:endParaRPr kumimoji="1" lang="en-US" altLang="ja-JP" sz="4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スローガン「挑戦」</a:t>
            </a:r>
            <a:endParaRPr kumimoji="1" lang="en-US" altLang="ja-JP" sz="4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kumimoji="1" lang="ja-JP" altLang="en-US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～できるかどうかではなく、やるかやらないか～</a:t>
            </a:r>
          </a:p>
        </p:txBody>
      </p:sp>
    </p:spTree>
    <p:extLst>
      <p:ext uri="{BB962C8B-B14F-4D97-AF65-F5344CB8AC3E}">
        <p14:creationId xmlns:p14="http://schemas.microsoft.com/office/powerpoint/2010/main" val="3299209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D94D216-D6D6-4F53-9867-08179C6853EE}"/>
              </a:ext>
            </a:extLst>
          </p:cNvPr>
          <p:cNvSpPr txBox="1"/>
          <p:nvPr/>
        </p:nvSpPr>
        <p:spPr>
          <a:xfrm>
            <a:off x="337226" y="632803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田辺弘幸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3547526-AE04-42F4-B027-B108B1116BBE}"/>
              </a:ext>
            </a:extLst>
          </p:cNvPr>
          <p:cNvSpPr txBox="1"/>
          <p:nvPr/>
        </p:nvSpPr>
        <p:spPr>
          <a:xfrm>
            <a:off x="244813" y="21336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昭和</a:t>
            </a:r>
            <a:r>
              <a:rPr kumimoji="1" lang="en-US" altLang="ja-JP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56</a:t>
            </a:r>
            <a:r>
              <a:rPr kumimoji="1" lang="ja-JP" alt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年</a:t>
            </a:r>
            <a:r>
              <a:rPr kumimoji="1" lang="en-US" altLang="ja-JP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12</a:t>
            </a:r>
            <a:r>
              <a:rPr kumimoji="1" lang="ja-JP" alt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生まれ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CC511541-37E4-4ED3-A9F5-43FA6D41FB41}"/>
              </a:ext>
            </a:extLst>
          </p:cNvPr>
          <p:cNvSpPr txBox="1"/>
          <p:nvPr/>
        </p:nvSpPr>
        <p:spPr>
          <a:xfrm>
            <a:off x="244812" y="2903041"/>
            <a:ext cx="96611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スポンサー名</a:t>
            </a:r>
            <a:endParaRPr kumimoji="1" lang="en-US" altLang="ja-JP" sz="4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+mj-ea"/>
              <a:ea typeface="+mj-ea"/>
            </a:endParaRPr>
          </a:p>
          <a:p>
            <a:r>
              <a:rPr kumimoji="1" lang="ja-JP" alt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　　　　　　　　　　金子拓矢・林徒志孝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93AB830F-BADE-4B17-ABF4-210709DB5434}"/>
              </a:ext>
            </a:extLst>
          </p:cNvPr>
          <p:cNvSpPr txBox="1"/>
          <p:nvPr/>
        </p:nvSpPr>
        <p:spPr>
          <a:xfrm>
            <a:off x="244813" y="47244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入会年度　　　　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1E287055-5257-487F-8389-87A11651FF74}"/>
              </a:ext>
            </a:extLst>
          </p:cNvPr>
          <p:cNvSpPr txBox="1"/>
          <p:nvPr/>
        </p:nvSpPr>
        <p:spPr>
          <a:xfrm>
            <a:off x="3962400" y="4721157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平成</a:t>
            </a:r>
            <a:r>
              <a:rPr kumimoji="1" lang="en-US" altLang="ja-JP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28</a:t>
            </a:r>
            <a:r>
              <a:rPr kumimoji="1" lang="ja-JP" alt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年</a:t>
            </a:r>
            <a:r>
              <a:rPr kumimoji="1" lang="en-US" altLang="ja-JP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12</a:t>
            </a:r>
            <a:r>
              <a:rPr kumimoji="1" lang="ja-JP" alt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月</a:t>
            </a:r>
          </a:p>
        </p:txBody>
      </p:sp>
    </p:spTree>
    <p:extLst>
      <p:ext uri="{BB962C8B-B14F-4D97-AF65-F5344CB8AC3E}">
        <p14:creationId xmlns:p14="http://schemas.microsoft.com/office/powerpoint/2010/main" val="2902123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D80598D-D73C-4EFF-A86E-C08E0FD73B1D}"/>
              </a:ext>
            </a:extLst>
          </p:cNvPr>
          <p:cNvSpPr txBox="1"/>
          <p:nvPr/>
        </p:nvSpPr>
        <p:spPr>
          <a:xfrm>
            <a:off x="38100" y="152400"/>
            <a:ext cx="11734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n-ea"/>
              </a:rPr>
              <a:t>2016</a:t>
            </a:r>
            <a:r>
              <a:rPr kumimoji="1" lang="ja-JP" alt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n-ea"/>
              </a:rPr>
              <a:t>年度　会員拡大委員会　委員</a:t>
            </a:r>
          </a:p>
          <a:p>
            <a:r>
              <a:rPr kumimoji="1" lang="en-US" altLang="ja-JP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n-ea"/>
              </a:rPr>
              <a:t>2017</a:t>
            </a:r>
            <a:r>
              <a:rPr kumimoji="1" lang="ja-JP" alt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n-ea"/>
              </a:rPr>
              <a:t>年度　会員拡大委員会　委員</a:t>
            </a:r>
          </a:p>
          <a:p>
            <a:r>
              <a:rPr kumimoji="1" lang="en-US" altLang="ja-JP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n-ea"/>
              </a:rPr>
              <a:t>2018</a:t>
            </a:r>
            <a:r>
              <a:rPr kumimoji="1" lang="ja-JP" alt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n-ea"/>
              </a:rPr>
              <a:t>年度　総務広報委員会　委員長（理事）　</a:t>
            </a:r>
            <a:endParaRPr kumimoji="1" lang="en-US" altLang="ja-JP" sz="4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+mn-ea"/>
            </a:endParaRPr>
          </a:p>
          <a:p>
            <a:r>
              <a:rPr lang="ja-JP" alt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n-ea"/>
              </a:rPr>
              <a:t>　　　　　　　</a:t>
            </a:r>
            <a:r>
              <a:rPr kumimoji="1" lang="en-US" altLang="ja-JP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n-ea"/>
              </a:rPr>
              <a:t>60</a:t>
            </a:r>
            <a:r>
              <a:rPr kumimoji="1" lang="ja-JP" alt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n-ea"/>
              </a:rPr>
              <a:t>周年実行委員会　広報部会長</a:t>
            </a:r>
          </a:p>
          <a:p>
            <a:r>
              <a:rPr kumimoji="1" lang="en-US" altLang="ja-JP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n-ea"/>
              </a:rPr>
              <a:t>2019</a:t>
            </a:r>
            <a:r>
              <a:rPr kumimoji="1" lang="ja-JP" alt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n-ea"/>
              </a:rPr>
              <a:t>年度　専務理事補佐兼総務</a:t>
            </a:r>
            <a:r>
              <a:rPr kumimoji="1" lang="ja-JP" altLang="en-US" sz="40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n-ea"/>
              </a:rPr>
              <a:t>広報委員会・</a:t>
            </a:r>
            <a:endParaRPr kumimoji="1" lang="en-US" altLang="ja-JP" sz="4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+mn-ea"/>
            </a:endParaRPr>
          </a:p>
          <a:p>
            <a:r>
              <a:rPr lang="ja-JP" alt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n-ea"/>
              </a:rPr>
              <a:t>　　　　　　　</a:t>
            </a:r>
            <a:r>
              <a:rPr kumimoji="1" lang="ja-JP" alt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n-ea"/>
              </a:rPr>
              <a:t>委員長（理事）</a:t>
            </a:r>
          </a:p>
          <a:p>
            <a:r>
              <a:rPr kumimoji="1" lang="ja-JP" alt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n-ea"/>
              </a:rPr>
              <a:t>		　　　　 大阪ブロック協議会・</a:t>
            </a:r>
            <a:endParaRPr kumimoji="1" lang="en-US" altLang="ja-JP" sz="4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+mn-ea"/>
            </a:endParaRPr>
          </a:p>
          <a:p>
            <a:r>
              <a:rPr kumimoji="1" lang="ja-JP" alt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n-ea"/>
              </a:rPr>
              <a:t>　　　　　　　「和」の心・ｸﾞﾛｰﾊﾞﾙ意識推進委員会　委員</a:t>
            </a:r>
          </a:p>
        </p:txBody>
      </p:sp>
    </p:spTree>
    <p:extLst>
      <p:ext uri="{BB962C8B-B14F-4D97-AF65-F5344CB8AC3E}">
        <p14:creationId xmlns:p14="http://schemas.microsoft.com/office/powerpoint/2010/main" val="1483333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D80598D-D73C-4EFF-A86E-C08E0FD73B1D}"/>
              </a:ext>
            </a:extLst>
          </p:cNvPr>
          <p:cNvSpPr txBox="1"/>
          <p:nvPr/>
        </p:nvSpPr>
        <p:spPr>
          <a:xfrm>
            <a:off x="76200" y="152400"/>
            <a:ext cx="12115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n-ea"/>
              </a:rPr>
              <a:t>2020</a:t>
            </a:r>
            <a:r>
              <a:rPr kumimoji="1" lang="ja-JP" alt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n-ea"/>
              </a:rPr>
              <a:t>年度　副理事長（理事）</a:t>
            </a:r>
          </a:p>
          <a:p>
            <a:r>
              <a:rPr kumimoji="1" lang="ja-JP" alt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n-ea"/>
              </a:rPr>
              <a:t>		　　　　 大阪ブロック協議会・</a:t>
            </a:r>
            <a:endParaRPr kumimoji="1" lang="en-US" altLang="ja-JP" sz="4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+mn-ea"/>
            </a:endParaRPr>
          </a:p>
          <a:p>
            <a:r>
              <a:rPr kumimoji="1" lang="ja-JP" alt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n-ea"/>
              </a:rPr>
              <a:t>　　　　　　　笑顔溢れる大阪創造委員会　委員</a:t>
            </a:r>
          </a:p>
          <a:p>
            <a:r>
              <a:rPr kumimoji="1" lang="en-US" altLang="ja-JP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n-ea"/>
              </a:rPr>
              <a:t>2021</a:t>
            </a:r>
            <a:r>
              <a:rPr kumimoji="1" lang="ja-JP" alt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n-ea"/>
              </a:rPr>
              <a:t>年度　専務理事（理事）</a:t>
            </a:r>
          </a:p>
          <a:p>
            <a:r>
              <a:rPr kumimoji="1" lang="ja-JP" alt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n-ea"/>
              </a:rPr>
              <a:t>		　　　　日本青年会議所・</a:t>
            </a:r>
            <a:endParaRPr kumimoji="1" lang="en-US" altLang="ja-JP" sz="4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+mn-ea"/>
            </a:endParaRPr>
          </a:p>
          <a:p>
            <a:r>
              <a:rPr kumimoji="1" lang="ja-JP" alt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n-ea"/>
              </a:rPr>
              <a:t>　　　　　　　価値デザイン実践委員会　委員</a:t>
            </a:r>
          </a:p>
          <a:p>
            <a:r>
              <a:rPr kumimoji="1" lang="ja-JP" alt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n-ea"/>
              </a:rPr>
              <a:t>　　　　　　　大阪ブロック協議会・</a:t>
            </a:r>
            <a:endParaRPr kumimoji="1" lang="en-US" altLang="ja-JP" sz="4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+mn-ea"/>
            </a:endParaRPr>
          </a:p>
          <a:p>
            <a:r>
              <a:rPr kumimoji="1" lang="ja-JP" alt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n-ea"/>
              </a:rPr>
              <a:t>　　　　　　　グローバル人財育成委員会　委員</a:t>
            </a:r>
          </a:p>
        </p:txBody>
      </p:sp>
    </p:spTree>
    <p:extLst>
      <p:ext uri="{BB962C8B-B14F-4D97-AF65-F5344CB8AC3E}">
        <p14:creationId xmlns:p14="http://schemas.microsoft.com/office/powerpoint/2010/main" val="2913880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D94D216-D6D6-4F53-9867-08179C6853EE}"/>
              </a:ext>
            </a:extLst>
          </p:cNvPr>
          <p:cNvSpPr txBox="1"/>
          <p:nvPr/>
        </p:nvSpPr>
        <p:spPr>
          <a:xfrm>
            <a:off x="76200" y="499353"/>
            <a:ext cx="922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大務　譲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3547526-AE04-42F4-B027-B108B1116BBE}"/>
              </a:ext>
            </a:extLst>
          </p:cNvPr>
          <p:cNvSpPr txBox="1"/>
          <p:nvPr/>
        </p:nvSpPr>
        <p:spPr>
          <a:xfrm>
            <a:off x="244813" y="21336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昭和</a:t>
            </a:r>
            <a:r>
              <a:rPr lang="en-US" altLang="ja-JP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56</a:t>
            </a:r>
            <a:r>
              <a:rPr lang="ja-JP" alt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年</a:t>
            </a:r>
            <a:r>
              <a:rPr lang="en-US" altLang="ja-JP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6</a:t>
            </a:r>
            <a:r>
              <a:rPr lang="ja-JP" alt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月生まれ</a:t>
            </a:r>
            <a:endParaRPr kumimoji="1" lang="ja-JP" altLang="en-US" sz="4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+mj-ea"/>
              <a:ea typeface="+mj-ea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CC511541-37E4-4ED3-A9F5-43FA6D41FB41}"/>
              </a:ext>
            </a:extLst>
          </p:cNvPr>
          <p:cNvSpPr txBox="1"/>
          <p:nvPr/>
        </p:nvSpPr>
        <p:spPr>
          <a:xfrm>
            <a:off x="244813" y="2875321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スポンサー名</a:t>
            </a:r>
            <a:endParaRPr kumimoji="1" lang="en-US" altLang="ja-JP" sz="4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+mj-ea"/>
              <a:ea typeface="+mj-ea"/>
            </a:endParaRPr>
          </a:p>
          <a:p>
            <a:r>
              <a:rPr kumimoji="1" lang="ja-JP" alt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　　　　　　　　　　山内隆史・櫻井亮　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93AB830F-BADE-4B17-ABF4-210709DB5434}"/>
              </a:ext>
            </a:extLst>
          </p:cNvPr>
          <p:cNvSpPr txBox="1"/>
          <p:nvPr/>
        </p:nvSpPr>
        <p:spPr>
          <a:xfrm>
            <a:off x="244813" y="47244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入会年度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4FBD749-C345-4711-8959-36F4A0666369}"/>
              </a:ext>
            </a:extLst>
          </p:cNvPr>
          <p:cNvSpPr txBox="1"/>
          <p:nvPr/>
        </p:nvSpPr>
        <p:spPr>
          <a:xfrm>
            <a:off x="3962400" y="47244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平成</a:t>
            </a:r>
            <a:r>
              <a:rPr kumimoji="1" lang="en-US" altLang="ja-JP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27</a:t>
            </a:r>
            <a:r>
              <a:rPr kumimoji="1" lang="ja-JP" alt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年</a:t>
            </a:r>
            <a:r>
              <a:rPr lang="en-US" altLang="ja-JP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9</a:t>
            </a:r>
            <a:r>
              <a:rPr kumimoji="1" lang="ja-JP" alt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月</a:t>
            </a:r>
          </a:p>
        </p:txBody>
      </p:sp>
    </p:spTree>
    <p:extLst>
      <p:ext uri="{BB962C8B-B14F-4D97-AF65-F5344CB8AC3E}">
        <p14:creationId xmlns:p14="http://schemas.microsoft.com/office/powerpoint/2010/main" val="449155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F58EE7D-F99F-4BC9-9B0E-1E2EBE495563}"/>
              </a:ext>
            </a:extLst>
          </p:cNvPr>
          <p:cNvSpPr txBox="1"/>
          <p:nvPr/>
        </p:nvSpPr>
        <p:spPr>
          <a:xfrm>
            <a:off x="228600" y="533400"/>
            <a:ext cx="11734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2015</a:t>
            </a:r>
            <a:r>
              <a:rPr kumimoji="1" lang="ja-JP" alt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年度　会員開発委員会　委員</a:t>
            </a:r>
          </a:p>
          <a:p>
            <a:r>
              <a:rPr kumimoji="1" lang="en-US" altLang="ja-JP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2016</a:t>
            </a:r>
            <a:r>
              <a:rPr kumimoji="1" lang="ja-JP" alt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年度　長期計画委員会　委員</a:t>
            </a:r>
          </a:p>
          <a:p>
            <a:r>
              <a:rPr kumimoji="1" lang="ja-JP" alt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		　　　　 泉州地域合同例会　委員</a:t>
            </a:r>
          </a:p>
          <a:p>
            <a:r>
              <a:rPr kumimoji="1" lang="en-US" altLang="ja-JP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2017</a:t>
            </a:r>
            <a:r>
              <a:rPr kumimoji="1" lang="ja-JP" alt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年度　青少年育成委員会　副委員長（理事）</a:t>
            </a:r>
          </a:p>
          <a:p>
            <a:r>
              <a:rPr kumimoji="1" lang="en-US" altLang="ja-JP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2018</a:t>
            </a:r>
            <a:r>
              <a:rPr kumimoji="1" lang="ja-JP" alt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年度　青少年育成委員会　委員長（理事）</a:t>
            </a:r>
            <a:endParaRPr kumimoji="1" lang="en-US" altLang="ja-JP" sz="4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+mj-ea"/>
              <a:ea typeface="+mj-ea"/>
            </a:endParaRPr>
          </a:p>
          <a:p>
            <a:r>
              <a:rPr lang="ja-JP" alt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　　　　　　　</a:t>
            </a:r>
            <a:r>
              <a:rPr kumimoji="1" lang="en-US" altLang="ja-JP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60</a:t>
            </a:r>
            <a:r>
              <a:rPr kumimoji="1" lang="ja-JP" alt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周年実行委員会　事業部会　委員</a:t>
            </a:r>
          </a:p>
          <a:p>
            <a:r>
              <a:rPr kumimoji="1" lang="ja-JP" alt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		　　　　泉州地域合同例会ﾌﾟﾛｼﾞｪｸﾄﾁｰﾑ　委員</a:t>
            </a:r>
          </a:p>
          <a:p>
            <a:r>
              <a:rPr kumimoji="1" lang="ja-JP" alt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		　　</a:t>
            </a:r>
          </a:p>
        </p:txBody>
      </p:sp>
    </p:spTree>
    <p:extLst>
      <p:ext uri="{BB962C8B-B14F-4D97-AF65-F5344CB8AC3E}">
        <p14:creationId xmlns:p14="http://schemas.microsoft.com/office/powerpoint/2010/main" val="1119559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F58EE7D-F99F-4BC9-9B0E-1E2EBE495563}"/>
              </a:ext>
            </a:extLst>
          </p:cNvPr>
          <p:cNvSpPr txBox="1"/>
          <p:nvPr/>
        </p:nvSpPr>
        <p:spPr>
          <a:xfrm>
            <a:off x="76200" y="228600"/>
            <a:ext cx="12725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2019</a:t>
            </a:r>
            <a:r>
              <a:rPr kumimoji="1" lang="ja-JP" alt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年度　子どもの未来育成委員会　委員長（理事）</a:t>
            </a:r>
          </a:p>
          <a:p>
            <a:r>
              <a:rPr kumimoji="1" lang="ja-JP" alt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		　　　　日本青年会議所・</a:t>
            </a:r>
            <a:endParaRPr kumimoji="1" lang="en-US" altLang="ja-JP" sz="4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+mj-ea"/>
              <a:ea typeface="+mj-ea"/>
            </a:endParaRPr>
          </a:p>
          <a:p>
            <a:r>
              <a:rPr kumimoji="1" lang="ja-JP" alt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　　　　　　　制度改革実現会議　委員</a:t>
            </a:r>
          </a:p>
          <a:p>
            <a:r>
              <a:rPr kumimoji="1" lang="en-US" altLang="ja-JP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2020</a:t>
            </a:r>
            <a:r>
              <a:rPr kumimoji="1" lang="ja-JP" alt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年度　人財育成委員会　副委員長（理事）</a:t>
            </a:r>
            <a:endParaRPr kumimoji="1" lang="en-US" altLang="ja-JP" sz="4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+mj-ea"/>
              <a:ea typeface="+mj-ea"/>
            </a:endParaRPr>
          </a:p>
          <a:p>
            <a:r>
              <a:rPr lang="ja-JP" alt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　　　　　　　日本青年会議所・</a:t>
            </a:r>
            <a:endParaRPr lang="en-US" altLang="ja-JP" sz="4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+mj-ea"/>
              <a:ea typeface="+mj-ea"/>
            </a:endParaRPr>
          </a:p>
          <a:p>
            <a:r>
              <a:rPr lang="ja-JP" alt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　　　　　　　国際会議支援委員会　委員</a:t>
            </a:r>
            <a:endParaRPr kumimoji="1" lang="ja-JP" altLang="en-US" sz="4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+mj-ea"/>
              <a:ea typeface="+mj-ea"/>
            </a:endParaRPr>
          </a:p>
          <a:p>
            <a:r>
              <a:rPr kumimoji="1" lang="en-US" altLang="ja-JP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2021</a:t>
            </a:r>
            <a:r>
              <a:rPr kumimoji="1" lang="ja-JP" alt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年度　ﾌﾞﾛｯｸ大会実行委員会　委員長（理事）</a:t>
            </a:r>
          </a:p>
        </p:txBody>
      </p:sp>
    </p:spTree>
    <p:extLst>
      <p:ext uri="{BB962C8B-B14F-4D97-AF65-F5344CB8AC3E}">
        <p14:creationId xmlns:p14="http://schemas.microsoft.com/office/powerpoint/2010/main" val="3810891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D94D216-D6D6-4F53-9867-08179C6853EE}"/>
              </a:ext>
            </a:extLst>
          </p:cNvPr>
          <p:cNvSpPr txBox="1"/>
          <p:nvPr/>
        </p:nvSpPr>
        <p:spPr>
          <a:xfrm>
            <a:off x="76200" y="499353"/>
            <a:ext cx="922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中野　貴雄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3547526-AE04-42F4-B027-B108B1116BBE}"/>
              </a:ext>
            </a:extLst>
          </p:cNvPr>
          <p:cNvSpPr txBox="1"/>
          <p:nvPr/>
        </p:nvSpPr>
        <p:spPr>
          <a:xfrm>
            <a:off x="244813" y="21336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昭和</a:t>
            </a:r>
            <a:r>
              <a:rPr kumimoji="1" lang="en-US" altLang="ja-JP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56</a:t>
            </a:r>
            <a:r>
              <a:rPr kumimoji="1" lang="ja-JP" alt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年</a:t>
            </a:r>
            <a:r>
              <a:rPr lang="en-US" altLang="ja-JP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1</a:t>
            </a:r>
            <a:r>
              <a:rPr kumimoji="1" lang="ja-JP" alt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月生まれ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CC511541-37E4-4ED3-A9F5-43FA6D41FB41}"/>
              </a:ext>
            </a:extLst>
          </p:cNvPr>
          <p:cNvSpPr txBox="1"/>
          <p:nvPr/>
        </p:nvSpPr>
        <p:spPr>
          <a:xfrm>
            <a:off x="244813" y="2875321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スポンサー名　</a:t>
            </a:r>
            <a:endParaRPr kumimoji="1" lang="en-US" altLang="ja-JP" sz="4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+mj-ea"/>
              <a:ea typeface="+mj-ea"/>
            </a:endParaRPr>
          </a:p>
          <a:p>
            <a:r>
              <a:rPr kumimoji="1" lang="ja-JP" alt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　　　　　　　　　　秦孝夫・谷川勇志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93AB830F-BADE-4B17-ABF4-210709DB5434}"/>
              </a:ext>
            </a:extLst>
          </p:cNvPr>
          <p:cNvSpPr txBox="1"/>
          <p:nvPr/>
        </p:nvSpPr>
        <p:spPr>
          <a:xfrm>
            <a:off x="244813" y="47244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入会年度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4FBD749-C345-4711-8959-36F4A0666369}"/>
              </a:ext>
            </a:extLst>
          </p:cNvPr>
          <p:cNvSpPr txBox="1"/>
          <p:nvPr/>
        </p:nvSpPr>
        <p:spPr>
          <a:xfrm>
            <a:off x="3962400" y="47244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平成</a:t>
            </a:r>
            <a:r>
              <a:rPr kumimoji="1" lang="en-US" altLang="ja-JP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27</a:t>
            </a:r>
            <a:r>
              <a:rPr kumimoji="1" lang="ja-JP" alt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年</a:t>
            </a:r>
            <a:r>
              <a:rPr kumimoji="1" lang="en-US" altLang="ja-JP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9</a:t>
            </a:r>
            <a:r>
              <a:rPr kumimoji="1" lang="ja-JP" alt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</a:rPr>
              <a:t>月</a:t>
            </a:r>
          </a:p>
        </p:txBody>
      </p:sp>
    </p:spTree>
    <p:extLst>
      <p:ext uri="{BB962C8B-B14F-4D97-AF65-F5344CB8AC3E}">
        <p14:creationId xmlns:p14="http://schemas.microsoft.com/office/powerpoint/2010/main" val="17877745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メイン イベント">
  <a:themeElements>
    <a:clrScheme name="メイン イベント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メイン イベント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メイン イベント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TM04033927[[fn=メイン イベント]]</Template>
  <TotalTime>6267</TotalTime>
  <Words>1456</Words>
  <Application>Microsoft Office PowerPoint</Application>
  <PresentationFormat>ワイド画面</PresentationFormat>
  <Paragraphs>172</Paragraphs>
  <Slides>25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29" baseType="lpstr">
      <vt:lpstr>ＭＳ Ｐゴシック</vt:lpstr>
      <vt:lpstr>Arial</vt:lpstr>
      <vt:lpstr>Impact</vt:lpstr>
      <vt:lpstr>メイン イベント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smith</dc:creator>
  <cp:lastModifiedBy>TaniyanＰＣ</cp:lastModifiedBy>
  <cp:revision>30</cp:revision>
  <dcterms:created xsi:type="dcterms:W3CDTF">2020-09-02T09:54:00Z</dcterms:created>
  <dcterms:modified xsi:type="dcterms:W3CDTF">2021-09-10T13:16:43Z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2019-09-16T00:00:00Z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2020-09-02T00:00:00Z</vt:filetime>
  </property>
</Properties>
</file>