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372" r:id="rId1"/>
  </p:sldMasterIdLst>
  <p:notesMasterIdLst>
    <p:notesMasterId r:id="rId6"/>
  </p:notesMasterIdLst>
  <p:sldIdLst>
    <p:sldId id="293" r:id="rId2"/>
    <p:sldId id="294" r:id="rId3"/>
    <p:sldId id="295" r:id="rId4"/>
    <p:sldId id="296" r:id="rId5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サンプル付テンプレート" id="{904C887E-53EA-4C42-9EAB-FC2A6F55A982}">
          <p14:sldIdLst>
            <p14:sldId id="293"/>
            <p14:sldId id="294"/>
            <p14:sldId id="295"/>
            <p14:sldId id="296"/>
          </p14:sldIdLst>
        </p14:section>
        <p14:section name="テンプレートのみ" id="{8163CD68-3A70-40BC-BD85-6F1049C5C9E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CC0000"/>
    <a:srgbClr val="D9D9D9"/>
    <a:srgbClr val="DDDDDD"/>
    <a:srgbClr val="EAEAEA"/>
    <a:srgbClr val="FF99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181" autoAdjust="0"/>
  </p:normalViewPr>
  <p:slideViewPr>
    <p:cSldViewPr>
      <p:cViewPr varScale="1">
        <p:scale>
          <a:sx n="59" d="100"/>
          <a:sy n="59" d="100"/>
        </p:scale>
        <p:origin x="17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D22D9A-5FA7-447E-A017-62D3DEDD90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0653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CD22D9A-5FA7-447E-A017-62D3DEDD90C8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222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7087-B313-44D4-AB7D-77AA478FCDE4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42EF0-C5B8-4710-8830-B9EEC30CA5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090368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2B999-C709-4170-B603-CA690DD13E5D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6F97B-5B42-4B82-A6BD-A2562A2CE0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967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C80E1-87CC-46FB-9F8C-E392A1E0AACB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F36A-E06D-4EE7-9332-E605360840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54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AE3F4-36AD-4FFE-A2F8-97527CD7ECFB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ACC96-6DBC-4CB2-B8D6-598884022C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973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A4BDA-7CC0-4755-A2CC-F72B69CF5446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43FC0-D4E6-4F34-863B-F7F13E8887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4271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8A560-D190-4B4E-8679-B13D20462B8A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5A62F-35DF-4043-9A3B-A7F65E2ED1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5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CAD56-B9EF-4D0C-80D3-7B335818CFD0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CE83-4437-4441-8699-F029EBAF3D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573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3EBAB-219D-4734-A330-76237BA006DD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F4D85-B84F-4AE6-B90C-3CBCA8BF71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035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70477-4EE9-466F-A537-2573A10EB465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93F47-B609-4382-A49F-0508BBC18B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8978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3C1C9-396B-437C-A248-5768BECD27E5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4C644-481A-40A0-9C10-F7D0320D61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3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6D21E-837B-4960-AA0A-6630F6AE222F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7FE69-8C5A-4A13-9896-44A87251B6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440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AEEF263-F9AF-4128-8EB3-394123D99D29}" type="datetimeFigureOut">
              <a:rPr lang="ja-JP" altLang="en-US"/>
              <a:pPr>
                <a:defRPr/>
              </a:pPr>
              <a:t>2021/5/11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5149EC-B695-408E-90CA-E15453CD66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正方形/長方形 1"/>
          <p:cNvSpPr>
            <a:spLocks noChangeArrowheads="1"/>
          </p:cNvSpPr>
          <p:nvPr userDrawn="1"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8" name="正方形/長方形 7"/>
          <p:cNvSpPr/>
          <p:nvPr userDrawn="1"/>
        </p:nvSpPr>
        <p:spPr bwMode="auto">
          <a:xfrm>
            <a:off x="0" y="0"/>
            <a:ext cx="131763" cy="62071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9" name="Rectangle 8"/>
          <p:cNvSpPr txBox="1">
            <a:spLocks noChangeArrowheads="1"/>
          </p:cNvSpPr>
          <p:nvPr userDrawn="1"/>
        </p:nvSpPr>
        <p:spPr bwMode="auto">
          <a:xfrm>
            <a:off x="107950" y="87313"/>
            <a:ext cx="9036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en-US" altLang="ja-JP" sz="3200">
              <a:solidFill>
                <a:srgbClr val="7F7F7F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3" r:id="rId1"/>
    <p:sldLayoutId id="2147484374" r:id="rId2"/>
    <p:sldLayoutId id="2147484375" r:id="rId3"/>
    <p:sldLayoutId id="2147484376" r:id="rId4"/>
    <p:sldLayoutId id="2147484377" r:id="rId5"/>
    <p:sldLayoutId id="2147484378" r:id="rId6"/>
    <p:sldLayoutId id="2147484379" r:id="rId7"/>
    <p:sldLayoutId id="2147484380" r:id="rId8"/>
    <p:sldLayoutId id="2147484381" r:id="rId9"/>
    <p:sldLayoutId id="2147484382" r:id="rId10"/>
    <p:sldLayoutId id="21474843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 txBox="1">
            <a:spLocks noChangeArrowheads="1"/>
          </p:cNvSpPr>
          <p:nvPr/>
        </p:nvSpPr>
        <p:spPr>
          <a:xfrm>
            <a:off x="107950" y="115776"/>
            <a:ext cx="9036050" cy="533400"/>
          </a:xfrm>
          <a:prstGeom prst="rect">
            <a:avLst/>
          </a:prstGeom>
        </p:spPr>
        <p:txBody>
          <a:bodyPr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0" kern="0" dirty="0">
                <a:solidFill>
                  <a:schemeClr val="accent6">
                    <a:lumMod val="75000"/>
                  </a:schemeClr>
                </a:solidFill>
              </a:rPr>
              <a:t>ＺＯＯＭを使用した定例会を開催する際の注意事項①</a:t>
            </a:r>
          </a:p>
        </p:txBody>
      </p:sp>
      <p:sp>
        <p:nvSpPr>
          <p:cNvPr id="13" name="角丸四角形 12"/>
          <p:cNvSpPr/>
          <p:nvPr/>
        </p:nvSpPr>
        <p:spPr bwMode="auto">
          <a:xfrm>
            <a:off x="42694" y="995086"/>
            <a:ext cx="2967572" cy="936625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ＺＯＯＭ：傍聴のみ（発言なし）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345602" y="2852936"/>
            <a:ext cx="2024062" cy="2073354"/>
          </a:xfrm>
          <a:prstGeom prst="roundRect">
            <a:avLst>
              <a:gd name="adj" fmla="val 843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・電源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・ＬＡＮケーブル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・モデム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・ＷＥＢカメラ用マイク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3357871" y="5416882"/>
            <a:ext cx="2428257" cy="1036454"/>
          </a:xfrm>
          <a:prstGeom prst="roundRect">
            <a:avLst>
              <a:gd name="adj" fmla="val 843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・Ｂｌｕｅｔｏｔｈスピーカー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・マイク（スピーカー用）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角丸四角形 18">
            <a:extLst>
              <a:ext uri="{FF2B5EF4-FFF2-40B4-BE49-F238E27FC236}">
                <a16:creationId xmlns:a16="http://schemas.microsoft.com/office/drawing/2014/main" id="{23B96ED4-CC9D-46C4-AC4E-D82B02C7CBB3}"/>
              </a:ext>
            </a:extLst>
          </p:cNvPr>
          <p:cNvSpPr/>
          <p:nvPr/>
        </p:nvSpPr>
        <p:spPr bwMode="auto">
          <a:xfrm>
            <a:off x="107950" y="2098528"/>
            <a:ext cx="1223690" cy="471979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必要なもの</a:t>
            </a:r>
          </a:p>
        </p:txBody>
      </p:sp>
      <p:sp>
        <p:nvSpPr>
          <p:cNvPr id="22" name="角丸四角形 12">
            <a:extLst>
              <a:ext uri="{FF2B5EF4-FFF2-40B4-BE49-F238E27FC236}">
                <a16:creationId xmlns:a16="http://schemas.microsoft.com/office/drawing/2014/main" id="{15403C92-CE8F-4F76-B27F-C78D7BB6A890}"/>
              </a:ext>
            </a:extLst>
          </p:cNvPr>
          <p:cNvSpPr/>
          <p:nvPr/>
        </p:nvSpPr>
        <p:spPr bwMode="auto">
          <a:xfrm>
            <a:off x="3091057" y="1006321"/>
            <a:ext cx="2967572" cy="936625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発言あり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右矢印 23">
            <a:extLst>
              <a:ext uri="{FF2B5EF4-FFF2-40B4-BE49-F238E27FC236}">
                <a16:creationId xmlns:a16="http://schemas.microsoft.com/office/drawing/2014/main" id="{BF8C5E24-D41E-45DF-83A6-CE95189B895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205538" y="2176722"/>
            <a:ext cx="772396" cy="426080"/>
          </a:xfrm>
          <a:prstGeom prst="rightArrow">
            <a:avLst>
              <a:gd name="adj1" fmla="val 50000"/>
              <a:gd name="adj2" fmla="val 50019"/>
            </a:avLst>
          </a:prstGeom>
          <a:solidFill>
            <a:schemeClr val="accent6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en-US" sz="2400">
              <a:latin typeface="Times New Roman" panose="02020603050405020304" pitchFamily="18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右矢印 23">
            <a:extLst>
              <a:ext uri="{FF2B5EF4-FFF2-40B4-BE49-F238E27FC236}">
                <a16:creationId xmlns:a16="http://schemas.microsoft.com/office/drawing/2014/main" id="{0858908A-1EE8-4353-86B1-60D71BA3AB7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185802" y="2210194"/>
            <a:ext cx="772396" cy="426080"/>
          </a:xfrm>
          <a:prstGeom prst="rightArrow">
            <a:avLst>
              <a:gd name="adj1" fmla="val 50000"/>
              <a:gd name="adj2" fmla="val 50019"/>
            </a:avLst>
          </a:prstGeom>
          <a:solidFill>
            <a:schemeClr val="accent6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en-US" sz="2400">
              <a:latin typeface="Times New Roman" panose="02020603050405020304" pitchFamily="18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角丸四角形 13">
            <a:extLst>
              <a:ext uri="{FF2B5EF4-FFF2-40B4-BE49-F238E27FC236}">
                <a16:creationId xmlns:a16="http://schemas.microsoft.com/office/drawing/2014/main" id="{B4D8D23C-CD47-4E2F-9144-3DCFEFB3A774}"/>
              </a:ext>
            </a:extLst>
          </p:cNvPr>
          <p:cNvSpPr/>
          <p:nvPr/>
        </p:nvSpPr>
        <p:spPr bwMode="auto">
          <a:xfrm>
            <a:off x="3514252" y="2873811"/>
            <a:ext cx="2024062" cy="2041244"/>
          </a:xfrm>
          <a:prstGeom prst="roundRect">
            <a:avLst>
              <a:gd name="adj" fmla="val 843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・電源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・ＬＡＮケーブル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・モデム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・ＷＥＢカメラ用マイク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角丸四角形 12">
            <a:extLst>
              <a:ext uri="{FF2B5EF4-FFF2-40B4-BE49-F238E27FC236}">
                <a16:creationId xmlns:a16="http://schemas.microsoft.com/office/drawing/2014/main" id="{64C13370-D90E-427F-A567-8B6706BDBF27}"/>
              </a:ext>
            </a:extLst>
          </p:cNvPr>
          <p:cNvSpPr/>
          <p:nvPr/>
        </p:nvSpPr>
        <p:spPr bwMode="auto">
          <a:xfrm>
            <a:off x="6139420" y="1017222"/>
            <a:ext cx="2967572" cy="936625"/>
          </a:xfrm>
          <a:prstGeom prst="roundRect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参加なし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全員個別　発言あり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右矢印 23">
            <a:extLst>
              <a:ext uri="{FF2B5EF4-FFF2-40B4-BE49-F238E27FC236}">
                <a16:creationId xmlns:a16="http://schemas.microsoft.com/office/drawing/2014/main" id="{944E15D3-C1A5-45F7-9204-D95EAEDC00E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288097" y="2210194"/>
            <a:ext cx="772396" cy="426080"/>
          </a:xfrm>
          <a:prstGeom prst="rightArrow">
            <a:avLst>
              <a:gd name="adj1" fmla="val 50000"/>
              <a:gd name="adj2" fmla="val 50019"/>
            </a:avLst>
          </a:prstGeom>
          <a:solidFill>
            <a:schemeClr val="accent6">
              <a:lumMod val="75000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en-US" sz="2400">
              <a:latin typeface="Times New Roman" panose="02020603050405020304" pitchFamily="18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十字形 1">
            <a:extLst>
              <a:ext uri="{FF2B5EF4-FFF2-40B4-BE49-F238E27FC236}">
                <a16:creationId xmlns:a16="http://schemas.microsoft.com/office/drawing/2014/main" id="{CDB382F6-C106-472F-B4FD-011DFEE855C4}"/>
              </a:ext>
            </a:extLst>
          </p:cNvPr>
          <p:cNvSpPr/>
          <p:nvPr/>
        </p:nvSpPr>
        <p:spPr>
          <a:xfrm>
            <a:off x="4358960" y="4956311"/>
            <a:ext cx="417498" cy="417498"/>
          </a:xfrm>
          <a:prstGeom prst="plus">
            <a:avLst>
              <a:gd name="adj" fmla="val 372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14">
            <a:extLst>
              <a:ext uri="{FF2B5EF4-FFF2-40B4-BE49-F238E27FC236}">
                <a16:creationId xmlns:a16="http://schemas.microsoft.com/office/drawing/2014/main" id="{48F3DA73-EEC8-4517-AEA0-278241E6BD18}"/>
              </a:ext>
            </a:extLst>
          </p:cNvPr>
          <p:cNvSpPr/>
          <p:nvPr/>
        </p:nvSpPr>
        <p:spPr bwMode="auto">
          <a:xfrm>
            <a:off x="6526977" y="2892621"/>
            <a:ext cx="2428257" cy="1256459"/>
          </a:xfrm>
          <a:prstGeom prst="roundRect">
            <a:avLst>
              <a:gd name="adj" fmla="val 8431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ホスト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70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6F27E-BFA8-46B8-AB2B-21C2E2AE3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4528" y="1531186"/>
            <a:ext cx="6873748" cy="76234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ja-JP" altLang="en-US" sz="1800" b="1" u="sng" dirty="0">
                <a:solidFill>
                  <a:srgbClr val="FF0000"/>
                </a:solidFill>
              </a:rPr>
              <a:t>①電源確保（事前）</a:t>
            </a:r>
            <a:endParaRPr lang="en-US" altLang="ja-JP" sz="1800" b="1" u="sng" dirty="0"/>
          </a:p>
          <a:p>
            <a:pPr marL="0" indent="0">
              <a:buNone/>
            </a:pPr>
            <a:r>
              <a:rPr lang="ja-JP" altLang="en-US" sz="1600" dirty="0"/>
              <a:t>・パソコン台数分・</a:t>
            </a:r>
            <a:r>
              <a:rPr kumimoji="1" lang="ja-JP" altLang="en-US" sz="1600" dirty="0"/>
              <a:t>マイク用・</a:t>
            </a:r>
            <a:r>
              <a:rPr lang="ja-JP" altLang="en-US" sz="1600" dirty="0"/>
              <a:t>モデム用</a:t>
            </a:r>
            <a:endParaRPr kumimoji="1" lang="en-US" altLang="ja-JP" sz="16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D81E0B-1197-4735-94A2-95DB5D07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63646" y="6277826"/>
            <a:ext cx="2133600" cy="365125"/>
          </a:xfrm>
        </p:spPr>
        <p:txBody>
          <a:bodyPr/>
          <a:lstStyle/>
          <a:p>
            <a:pPr>
              <a:defRPr/>
            </a:pPr>
            <a:fld id="{73CACC96-6DBC-4CB2-B8D6-598884022C14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FEFF363-450B-4687-8D7F-1A8686968B79}"/>
              </a:ext>
            </a:extLst>
          </p:cNvPr>
          <p:cNvSpPr txBox="1">
            <a:spLocks noChangeArrowheads="1"/>
          </p:cNvSpPr>
          <p:nvPr/>
        </p:nvSpPr>
        <p:spPr>
          <a:xfrm>
            <a:off x="120527" y="82480"/>
            <a:ext cx="9036050" cy="533400"/>
          </a:xfrm>
          <a:prstGeom prst="rect">
            <a:avLst/>
          </a:prstGeom>
        </p:spPr>
        <p:txBody>
          <a:bodyPr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0" kern="0" dirty="0">
                <a:solidFill>
                  <a:schemeClr val="accent6">
                    <a:lumMod val="75000"/>
                  </a:schemeClr>
                </a:solidFill>
              </a:rPr>
              <a:t>ＺＯＯＭを使用した定例会を開催する際の注意事項②</a:t>
            </a:r>
          </a:p>
        </p:txBody>
      </p:sp>
      <p:sp>
        <p:nvSpPr>
          <p:cNvPr id="7" name="角丸四角形 12">
            <a:extLst>
              <a:ext uri="{FF2B5EF4-FFF2-40B4-BE49-F238E27FC236}">
                <a16:creationId xmlns:a16="http://schemas.microsoft.com/office/drawing/2014/main" id="{868D80C6-B646-40C4-AFBF-09ABD5B6D1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47362" y="719532"/>
            <a:ext cx="8229600" cy="762346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ＺＯＯＭ：傍聴のみ（発言なし）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13">
            <a:extLst>
              <a:ext uri="{FF2B5EF4-FFF2-40B4-BE49-F238E27FC236}">
                <a16:creationId xmlns:a16="http://schemas.microsoft.com/office/drawing/2014/main" id="{2073F889-8E38-4186-9C92-E1B345B61B95}"/>
              </a:ext>
            </a:extLst>
          </p:cNvPr>
          <p:cNvSpPr/>
          <p:nvPr/>
        </p:nvSpPr>
        <p:spPr bwMode="auto">
          <a:xfrm>
            <a:off x="130973" y="1664054"/>
            <a:ext cx="2024062" cy="2052978"/>
          </a:xfrm>
          <a:prstGeom prst="roundRect">
            <a:avLst>
              <a:gd name="adj" fmla="val 843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・電源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・ＬＡＮケーブル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・モデム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・ＷＥＢカメラ用マイク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09630577-4FEE-40DF-8B99-5392FC1FB218}"/>
              </a:ext>
            </a:extLst>
          </p:cNvPr>
          <p:cNvSpPr txBox="1">
            <a:spLocks/>
          </p:cNvSpPr>
          <p:nvPr/>
        </p:nvSpPr>
        <p:spPr bwMode="auto">
          <a:xfrm>
            <a:off x="2204528" y="2330874"/>
            <a:ext cx="6873748" cy="1008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u="sng" dirty="0">
                <a:solidFill>
                  <a:srgbClr val="FF0000"/>
                </a:solidFill>
              </a:rPr>
              <a:t>②設営</a:t>
            </a:r>
            <a:endParaRPr lang="en-US" altLang="ja-JP" sz="16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/>
              <a:t>・演台に向けてＷＥＢカメラを設置し、ＺＯＯＭホストのパソコンとつなぐ。</a:t>
            </a:r>
            <a:endParaRPr lang="en-US" altLang="ja-JP" sz="16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/>
              <a:t>・ＷＥＢカメラの近くに、もしくは会場内音響の近くにＷＥＢ用マイクを設置。</a:t>
            </a:r>
            <a:endParaRPr lang="en-US" altLang="ja-JP" sz="1600" b="1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600" b="1" dirty="0"/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DAC4FC0-1030-4A57-9126-9F32DF04ED67}"/>
              </a:ext>
            </a:extLst>
          </p:cNvPr>
          <p:cNvSpPr txBox="1">
            <a:spLocks/>
          </p:cNvSpPr>
          <p:nvPr/>
        </p:nvSpPr>
        <p:spPr bwMode="auto">
          <a:xfrm>
            <a:off x="2187760" y="3413670"/>
            <a:ext cx="6873748" cy="336580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u="sng" dirty="0">
                <a:solidFill>
                  <a:srgbClr val="FF0000"/>
                </a:solidFill>
              </a:rPr>
              <a:t>③運営</a:t>
            </a:r>
            <a:endParaRPr lang="en-US" altLang="ja-JP" sz="16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1600" b="1" dirty="0"/>
              <a:t>・ホストは</a:t>
            </a:r>
            <a:r>
              <a:rPr lang="ja-JP" altLang="en-US" sz="1600" dirty="0"/>
              <a:t>お使いの</a:t>
            </a:r>
            <a:r>
              <a:rPr lang="en-US" altLang="ja-JP" sz="1600" dirty="0"/>
              <a:t>PC</a:t>
            </a:r>
            <a:r>
              <a:rPr lang="ja-JP" altLang="en-US" sz="1600" dirty="0"/>
              <a:t>の</a:t>
            </a:r>
            <a:r>
              <a:rPr lang="en-US" altLang="ja-JP" sz="1600" b="1" dirty="0"/>
              <a:t>Zoom</a:t>
            </a:r>
            <a:r>
              <a:rPr lang="ja-JP" altLang="en-US" sz="1600" dirty="0"/>
              <a:t>を立ち上げてログインします。</a:t>
            </a:r>
          </a:p>
          <a:p>
            <a:pPr marL="0" indent="0">
              <a:buNone/>
            </a:pPr>
            <a:r>
              <a:rPr lang="ja-JP" altLang="en-US" sz="1600" dirty="0"/>
              <a:t>・右上にある</a:t>
            </a:r>
            <a:r>
              <a:rPr lang="ja-JP" altLang="en-US" sz="1600" b="1" dirty="0"/>
              <a:t>設定</a:t>
            </a:r>
            <a:r>
              <a:rPr lang="ja-JP" altLang="en-US" sz="1600" dirty="0"/>
              <a:t>のアイコン（歯車）をクリックします。</a:t>
            </a:r>
          </a:p>
          <a:p>
            <a:pPr marL="0" indent="0">
              <a:buNone/>
            </a:pPr>
            <a:r>
              <a:rPr lang="ja-JP" altLang="en-US" sz="1600" dirty="0"/>
              <a:t>・ビデオ（タブ）をクリックします。</a:t>
            </a:r>
          </a:p>
          <a:p>
            <a:pPr marL="0" indent="0">
              <a:buNone/>
            </a:pPr>
            <a:r>
              <a:rPr lang="ja-JP" altLang="en-US" sz="1600" b="1" dirty="0"/>
              <a:t>・カメラ</a:t>
            </a:r>
            <a:r>
              <a:rPr lang="ja-JP" altLang="en-US" sz="1600" dirty="0"/>
              <a:t>のメニューから使う</a:t>
            </a:r>
            <a:r>
              <a:rPr lang="ja-JP" altLang="en-US" sz="1600" b="1" dirty="0"/>
              <a:t>カメラ</a:t>
            </a:r>
            <a:r>
              <a:rPr lang="ja-JP" altLang="en-US" sz="1600" dirty="0"/>
              <a:t>を選びます</a:t>
            </a:r>
            <a:r>
              <a:rPr lang="ja-JP" altLang="en-US" sz="1000" dirty="0"/>
              <a:t>。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000" b="1" dirty="0"/>
              <a:t>　　　</a:t>
            </a:r>
            <a:r>
              <a:rPr lang="en-US" altLang="ja-JP" sz="1600" b="1" dirty="0">
                <a:solidFill>
                  <a:srgbClr val="FF0000"/>
                </a:solidFill>
              </a:rPr>
              <a:t>※</a:t>
            </a:r>
            <a:r>
              <a:rPr lang="ja-JP" altLang="en-US" sz="1600" b="1" dirty="0">
                <a:solidFill>
                  <a:srgbClr val="FF0000"/>
                </a:solidFill>
              </a:rPr>
              <a:t>パワーポイントを利用して資料をＺＯＯＭで出す方法。</a:t>
            </a:r>
            <a:endParaRPr lang="en-US" altLang="ja-JP" sz="16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・ＺＯＯＭの画面を小さくし作成したパワーポイントの</a:t>
            </a:r>
            <a:r>
              <a:rPr lang="ja-JP" altLang="en-US" sz="1800" b="1" u="sng" dirty="0">
                <a:solidFill>
                  <a:srgbClr val="FF0000"/>
                </a:solidFill>
              </a:rPr>
              <a:t>スライド</a:t>
            </a:r>
            <a:r>
              <a:rPr lang="ja-JP" altLang="en-US" sz="1600" b="1" dirty="0">
                <a:solidFill>
                  <a:srgbClr val="000000"/>
                </a:solidFill>
              </a:rPr>
              <a:t>をスタートする。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・ＺＯＯＭ画面に戻り、</a:t>
            </a:r>
            <a:r>
              <a:rPr lang="en-US" altLang="ja-JP" sz="1600" b="1" dirty="0">
                <a:solidFill>
                  <a:srgbClr val="00B050"/>
                </a:solidFill>
              </a:rPr>
              <a:t>【</a:t>
            </a:r>
            <a:r>
              <a:rPr lang="ja-JP" altLang="en-US" sz="1600" b="1" dirty="0">
                <a:solidFill>
                  <a:srgbClr val="00B050"/>
                </a:solidFill>
              </a:rPr>
              <a:t>画面共有</a:t>
            </a:r>
            <a:r>
              <a:rPr lang="en-US" altLang="ja-JP" sz="1600" b="1" dirty="0">
                <a:solidFill>
                  <a:srgbClr val="00B05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を選び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ベーシック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→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ＰＯＷＥＲＰＯＩＮＴ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　→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共有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の順でクリックする。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・ホストの画面がパワーポイントになりますので、操作を行う。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・ＺＯＯＭ上の画像確認は別のパソコンで行ってください。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600" b="1" dirty="0"/>
          </a:p>
        </p:txBody>
      </p:sp>
    </p:spTree>
    <p:extLst>
      <p:ext uri="{BB962C8B-B14F-4D97-AF65-F5344CB8AC3E}">
        <p14:creationId xmlns:p14="http://schemas.microsoft.com/office/powerpoint/2010/main" val="102867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D81E0B-1197-4735-94A2-95DB5D07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4484" y="6492875"/>
            <a:ext cx="2133600" cy="365125"/>
          </a:xfrm>
        </p:spPr>
        <p:txBody>
          <a:bodyPr/>
          <a:lstStyle/>
          <a:p>
            <a:pPr>
              <a:defRPr/>
            </a:pPr>
            <a:fld id="{73CACC96-6DBC-4CB2-B8D6-598884022C14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FEFF363-450B-4687-8D7F-1A8686968B79}"/>
              </a:ext>
            </a:extLst>
          </p:cNvPr>
          <p:cNvSpPr txBox="1">
            <a:spLocks noChangeArrowheads="1"/>
          </p:cNvSpPr>
          <p:nvPr/>
        </p:nvSpPr>
        <p:spPr>
          <a:xfrm>
            <a:off x="120527" y="82480"/>
            <a:ext cx="9036050" cy="533400"/>
          </a:xfrm>
          <a:prstGeom prst="rect">
            <a:avLst/>
          </a:prstGeom>
        </p:spPr>
        <p:txBody>
          <a:bodyPr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0" kern="0" dirty="0">
                <a:solidFill>
                  <a:schemeClr val="accent6">
                    <a:lumMod val="75000"/>
                  </a:schemeClr>
                </a:solidFill>
              </a:rPr>
              <a:t>ＺＯＯＭを使用した定例会を開催する際の注意事項③</a:t>
            </a:r>
          </a:p>
        </p:txBody>
      </p:sp>
      <p:sp>
        <p:nvSpPr>
          <p:cNvPr id="7" name="角丸四角形 12">
            <a:extLst>
              <a:ext uri="{FF2B5EF4-FFF2-40B4-BE49-F238E27FC236}">
                <a16:creationId xmlns:a16="http://schemas.microsoft.com/office/drawing/2014/main" id="{868D80C6-B646-40C4-AFBF-09ABD5B6D1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59068" y="1221638"/>
            <a:ext cx="8229600" cy="762346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ＺＯＯＭ：傍聴のみ（発言なし）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13">
            <a:extLst>
              <a:ext uri="{FF2B5EF4-FFF2-40B4-BE49-F238E27FC236}">
                <a16:creationId xmlns:a16="http://schemas.microsoft.com/office/drawing/2014/main" id="{2073F889-8E38-4186-9C92-E1B345B61B95}"/>
              </a:ext>
            </a:extLst>
          </p:cNvPr>
          <p:cNvSpPr/>
          <p:nvPr/>
        </p:nvSpPr>
        <p:spPr bwMode="auto">
          <a:xfrm>
            <a:off x="206846" y="2127759"/>
            <a:ext cx="2024062" cy="2010736"/>
          </a:xfrm>
          <a:prstGeom prst="roundRect">
            <a:avLst>
              <a:gd name="adj" fmla="val 843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・電源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・モデム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・ＬＡＮケーブル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・ＷＥＢカメラ用マイク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角丸四角形 12">
            <a:extLst>
              <a:ext uri="{FF2B5EF4-FFF2-40B4-BE49-F238E27FC236}">
                <a16:creationId xmlns:a16="http://schemas.microsoft.com/office/drawing/2014/main" id="{A9C8B7D0-A93C-4B7D-86D0-B45EC2EBF325}"/>
              </a:ext>
            </a:extLst>
          </p:cNvPr>
          <p:cNvSpPr/>
          <p:nvPr/>
        </p:nvSpPr>
        <p:spPr bwMode="auto">
          <a:xfrm>
            <a:off x="557782" y="1221639"/>
            <a:ext cx="8229599" cy="774312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ＺＯＯＭ：複数人の参加者あり・</a:t>
            </a:r>
            <a:r>
              <a:rPr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発言者あり</a:t>
            </a:r>
            <a:endParaRPr lang="en-US" altLang="ja-JP" sz="2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角丸四角形 14">
            <a:extLst>
              <a:ext uri="{FF2B5EF4-FFF2-40B4-BE49-F238E27FC236}">
                <a16:creationId xmlns:a16="http://schemas.microsoft.com/office/drawing/2014/main" id="{AD233163-7CA8-4B4B-BBDF-9F758099D419}"/>
              </a:ext>
            </a:extLst>
          </p:cNvPr>
          <p:cNvSpPr/>
          <p:nvPr/>
        </p:nvSpPr>
        <p:spPr bwMode="auto">
          <a:xfrm>
            <a:off x="201938" y="4407283"/>
            <a:ext cx="2011958" cy="1268688"/>
          </a:xfrm>
          <a:prstGeom prst="roundRect">
            <a:avLst>
              <a:gd name="adj" fmla="val 8431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</a:t>
            </a:r>
            <a:endParaRPr lang="en-US" altLang="ja-JP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・Ｂｌｕｅｔｏｔｈ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スピーカー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・マイク（スピーカー用）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2">
            <a:extLst>
              <a:ext uri="{FF2B5EF4-FFF2-40B4-BE49-F238E27FC236}">
                <a16:creationId xmlns:a16="http://schemas.microsoft.com/office/drawing/2014/main" id="{E0860447-71AB-4F08-81C1-0286E70018C7}"/>
              </a:ext>
            </a:extLst>
          </p:cNvPr>
          <p:cNvSpPr txBox="1">
            <a:spLocks/>
          </p:cNvSpPr>
          <p:nvPr/>
        </p:nvSpPr>
        <p:spPr bwMode="auto">
          <a:xfrm>
            <a:off x="2366166" y="2127759"/>
            <a:ext cx="6624736" cy="1298416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現地：設営・メンバー参加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ＺＯＯＭ：傍聴のみ（発言なし）</a:t>
            </a:r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79F6AD-3B9A-4FA3-BCDE-C12E6CD09D51}"/>
              </a:ext>
            </a:extLst>
          </p:cNvPr>
          <p:cNvSpPr txBox="1"/>
          <p:nvPr/>
        </p:nvSpPr>
        <p:spPr>
          <a:xfrm>
            <a:off x="2315597" y="3514731"/>
            <a:ext cx="529860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を参考にしてください</a:t>
            </a:r>
            <a:endParaRPr lang="en-US" altLang="ja-JP" sz="28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71A3932-55C1-4E8F-9EF2-06F0E96F874A}"/>
              </a:ext>
            </a:extLst>
          </p:cNvPr>
          <p:cNvSpPr txBox="1"/>
          <p:nvPr/>
        </p:nvSpPr>
        <p:spPr>
          <a:xfrm>
            <a:off x="276524" y="777798"/>
            <a:ext cx="8590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現地で開催している定例会にＺＯＯＭを使って発言する方法</a:t>
            </a:r>
            <a:endParaRPr lang="en-US" altLang="ja-JP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D95E46F-F462-46A0-8886-40E2508712CC}"/>
              </a:ext>
            </a:extLst>
          </p:cNvPr>
          <p:cNvSpPr txBox="1"/>
          <p:nvPr/>
        </p:nvSpPr>
        <p:spPr>
          <a:xfrm>
            <a:off x="2326653" y="4336335"/>
            <a:ext cx="6596849" cy="233910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準備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①ホスト以外のパソコンにスピーカーを繋ぐ。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②そのスピーカーに会場の音響と繋がったマイクを当てる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③ホストの音声をミュートにする。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運営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④スピーカーを繋いだパソコンのミュートを切り、発言してもらう。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u="sng" dirty="0">
                <a:solidFill>
                  <a:schemeClr val="tx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⑤スピーカーと繋がっていないパソコンでＺＯＯＭの音声確認してください。</a:t>
            </a:r>
            <a:endParaRPr lang="en-US" altLang="ja-JP" sz="16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800" b="1" u="sng" dirty="0">
              <a:solidFill>
                <a:schemeClr val="tx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18F00E2-EFF1-41E1-AB70-AC6C7438C016}"/>
              </a:ext>
            </a:extLst>
          </p:cNvPr>
          <p:cNvSpPr/>
          <p:nvPr/>
        </p:nvSpPr>
        <p:spPr>
          <a:xfrm>
            <a:off x="100581" y="2061632"/>
            <a:ext cx="9036050" cy="20908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22EBE8C4-D12F-429B-BB04-DEA5FEDE017B}"/>
              </a:ext>
            </a:extLst>
          </p:cNvPr>
          <p:cNvSpPr/>
          <p:nvPr/>
        </p:nvSpPr>
        <p:spPr>
          <a:xfrm>
            <a:off x="1801367" y="4407283"/>
            <a:ext cx="5040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35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6F27E-BFA8-46B8-AB2B-21C2E2AE3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082" y="1609710"/>
            <a:ext cx="6873748" cy="762346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ja-JP" altLang="en-US" sz="1800" b="1" u="sng" dirty="0">
                <a:solidFill>
                  <a:srgbClr val="FF0000"/>
                </a:solidFill>
              </a:rPr>
              <a:t>①事前準備</a:t>
            </a:r>
            <a:endParaRPr lang="en-US" altLang="ja-JP" sz="1800" b="1" u="sng" dirty="0"/>
          </a:p>
          <a:p>
            <a:pPr marL="0" indent="0">
              <a:buNone/>
            </a:pPr>
            <a:r>
              <a:rPr lang="ja-JP" altLang="en-US" sz="1600" dirty="0"/>
              <a:t>・ＺＯＯＭアカウント作成</a:t>
            </a:r>
            <a:endParaRPr kumimoji="1" lang="en-US" altLang="ja-JP" sz="16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D81E0B-1197-4735-94A2-95DB5D07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CACC96-6DBC-4CB2-B8D6-598884022C14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FEFF363-450B-4687-8D7F-1A8686968B79}"/>
              </a:ext>
            </a:extLst>
          </p:cNvPr>
          <p:cNvSpPr txBox="1">
            <a:spLocks noChangeArrowheads="1"/>
          </p:cNvSpPr>
          <p:nvPr/>
        </p:nvSpPr>
        <p:spPr>
          <a:xfrm>
            <a:off x="120527" y="82480"/>
            <a:ext cx="9036050" cy="533400"/>
          </a:xfrm>
          <a:prstGeom prst="rect">
            <a:avLst/>
          </a:prstGeom>
        </p:spPr>
        <p:txBody>
          <a:bodyPr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2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2800" b="0" kern="0" dirty="0">
                <a:solidFill>
                  <a:schemeClr val="accent6">
                    <a:lumMod val="75000"/>
                  </a:schemeClr>
                </a:solidFill>
              </a:rPr>
              <a:t>ＺＯＯＭを使用した定例会を開催する際の注意事項④</a:t>
            </a: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DAC4FC0-1030-4A57-9126-9F32DF04ED67}"/>
              </a:ext>
            </a:extLst>
          </p:cNvPr>
          <p:cNvSpPr txBox="1">
            <a:spLocks/>
          </p:cNvSpPr>
          <p:nvPr/>
        </p:nvSpPr>
        <p:spPr bwMode="auto">
          <a:xfrm>
            <a:off x="2194082" y="2486153"/>
            <a:ext cx="6873748" cy="409720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u="sng" dirty="0">
                <a:solidFill>
                  <a:srgbClr val="FF0000"/>
                </a:solidFill>
              </a:rPr>
              <a:t>②運営</a:t>
            </a:r>
            <a:endParaRPr lang="ja-JP" altLang="en-US" sz="1000" dirty="0"/>
          </a:p>
          <a:p>
            <a:pPr marL="0" indent="0">
              <a:buNone/>
            </a:pPr>
            <a:r>
              <a:rPr lang="ja-JP" altLang="en-US" sz="1000" b="1" dirty="0"/>
              <a:t>・</a:t>
            </a:r>
            <a:r>
              <a:rPr lang="ja-JP" altLang="en-US" sz="1600" b="1" dirty="0"/>
              <a:t>パワーポイントを利用して資料（定例会名や５分前のアナウンス）をＺＯＯＭで出しておく。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>
                <a:solidFill>
                  <a:srgbClr val="FF0000"/>
                </a:solidFill>
              </a:rPr>
              <a:t>（出し方は注意事項②のパワーポイントを利用して資料をＺＯＯＭで出す方法。を確認してください。）</a:t>
            </a:r>
            <a:endParaRPr lang="en-US" altLang="ja-JP" sz="16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・ＺＯＯＭの画面を小さくし作成したパワーポイントの</a:t>
            </a:r>
            <a:r>
              <a:rPr lang="ja-JP" altLang="en-US" sz="1800" b="1" u="sng" dirty="0">
                <a:solidFill>
                  <a:srgbClr val="FF0000"/>
                </a:solidFill>
              </a:rPr>
              <a:t>スライド</a:t>
            </a:r>
            <a:r>
              <a:rPr lang="ja-JP" altLang="en-US" sz="1600" b="1" dirty="0">
                <a:solidFill>
                  <a:srgbClr val="000000"/>
                </a:solidFill>
              </a:rPr>
              <a:t>をスタートする。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・ＺＯＯＭ画面に戻り、</a:t>
            </a:r>
            <a:r>
              <a:rPr lang="en-US" altLang="ja-JP" sz="1600" b="1" dirty="0">
                <a:solidFill>
                  <a:srgbClr val="00B050"/>
                </a:solidFill>
              </a:rPr>
              <a:t>【</a:t>
            </a:r>
            <a:r>
              <a:rPr lang="ja-JP" altLang="en-US" sz="1600" b="1" dirty="0">
                <a:solidFill>
                  <a:srgbClr val="00B050"/>
                </a:solidFill>
              </a:rPr>
              <a:t>画面共有</a:t>
            </a:r>
            <a:r>
              <a:rPr lang="en-US" altLang="ja-JP" sz="1600" b="1" dirty="0">
                <a:solidFill>
                  <a:srgbClr val="00B05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を選び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ベーシック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→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ＰＯＷＥＲＰＯＩＮＴ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　→</a:t>
            </a:r>
            <a:r>
              <a:rPr lang="en-US" altLang="ja-JP" sz="1600" b="1" dirty="0">
                <a:solidFill>
                  <a:srgbClr val="000000"/>
                </a:solidFill>
              </a:rPr>
              <a:t>【</a:t>
            </a:r>
            <a:r>
              <a:rPr lang="ja-JP" altLang="en-US" sz="1600" b="1" dirty="0">
                <a:solidFill>
                  <a:srgbClr val="000000"/>
                </a:solidFill>
              </a:rPr>
              <a:t>共有</a:t>
            </a:r>
            <a:r>
              <a:rPr lang="en-US" altLang="ja-JP" sz="1600" b="1" dirty="0">
                <a:solidFill>
                  <a:srgbClr val="000000"/>
                </a:solidFill>
              </a:rPr>
              <a:t>】</a:t>
            </a:r>
            <a:r>
              <a:rPr lang="ja-JP" altLang="en-US" sz="1600" b="1" dirty="0">
                <a:solidFill>
                  <a:srgbClr val="000000"/>
                </a:solidFill>
              </a:rPr>
              <a:t>の順でクリックする。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・ホストの画面がパワーポイントになりますので、操作を行う。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b="1" dirty="0">
                <a:solidFill>
                  <a:srgbClr val="000000"/>
                </a:solidFill>
              </a:rPr>
              <a:t>・ＺＯＯＭ上の画像確認は別のパソコンで行ってください。</a:t>
            </a: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6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ja-JP" altLang="en-US" sz="1600" b="1" dirty="0"/>
              <a:t>　</a:t>
            </a:r>
            <a:r>
              <a:rPr lang="en-US" altLang="ja-JP" sz="1600" b="1" dirty="0"/>
              <a:t>※</a:t>
            </a:r>
            <a:r>
              <a:rPr lang="ja-JP" altLang="en-US" sz="1600" b="1" dirty="0"/>
              <a:t>定例会がスタートすれば、</a:t>
            </a:r>
            <a:r>
              <a:rPr lang="en-US" altLang="ja-JP" sz="1600" b="1" dirty="0">
                <a:solidFill>
                  <a:srgbClr val="00B050"/>
                </a:solidFill>
              </a:rPr>
              <a:t> 【</a:t>
            </a:r>
            <a:r>
              <a:rPr lang="ja-JP" altLang="en-US" sz="1600" b="1" dirty="0">
                <a:solidFill>
                  <a:srgbClr val="00B050"/>
                </a:solidFill>
              </a:rPr>
              <a:t>画面共有</a:t>
            </a:r>
            <a:r>
              <a:rPr lang="en-US" altLang="ja-JP" sz="1600" b="1" dirty="0">
                <a:solidFill>
                  <a:srgbClr val="00B050"/>
                </a:solidFill>
              </a:rPr>
              <a:t>】</a:t>
            </a:r>
            <a:r>
              <a:rPr lang="ja-JP" altLang="en-US" sz="1600" b="1" dirty="0"/>
              <a:t>を停止し、ＺＯＯＭの画面を戻す。</a:t>
            </a:r>
            <a:endParaRPr lang="en-US" altLang="ja-JP" sz="1600" b="1" dirty="0"/>
          </a:p>
          <a:p>
            <a:pPr marL="0" indent="0">
              <a:buNone/>
            </a:pPr>
            <a:r>
              <a:rPr lang="ja-JP" altLang="en-US" sz="1600" b="1" dirty="0"/>
              <a:t>・必要な書類をＺＯＯＭ上に出したい時は上記の作業を繰り返す。</a:t>
            </a:r>
            <a:endParaRPr lang="en-US" altLang="ja-JP" sz="1600" b="1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DF8F078F-96CD-424C-9111-1874216E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1" name="角丸四角形 12">
            <a:extLst>
              <a:ext uri="{FF2B5EF4-FFF2-40B4-BE49-F238E27FC236}">
                <a16:creationId xmlns:a16="http://schemas.microsoft.com/office/drawing/2014/main" id="{B61A785A-3BF6-413E-887F-C41162AE1668}"/>
              </a:ext>
            </a:extLst>
          </p:cNvPr>
          <p:cNvSpPr/>
          <p:nvPr/>
        </p:nvSpPr>
        <p:spPr bwMode="auto">
          <a:xfrm>
            <a:off x="323528" y="687969"/>
            <a:ext cx="8363272" cy="804354"/>
          </a:xfrm>
          <a:prstGeom prst="roundRect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現地：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参加なし</a:t>
            </a:r>
            <a:endParaRPr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ＺＯＯＭ：</a:t>
            </a:r>
            <a:r>
              <a:rPr lang="ja-JP" altLang="en-US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全員個別　発言あり</a:t>
            </a:r>
            <a:endParaRPr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角丸四角形 14">
            <a:extLst>
              <a:ext uri="{FF2B5EF4-FFF2-40B4-BE49-F238E27FC236}">
                <a16:creationId xmlns:a16="http://schemas.microsoft.com/office/drawing/2014/main" id="{7CCC028F-E118-4B84-BE10-652BB874FDE3}"/>
              </a:ext>
            </a:extLst>
          </p:cNvPr>
          <p:cNvSpPr/>
          <p:nvPr/>
        </p:nvSpPr>
        <p:spPr bwMode="auto">
          <a:xfrm>
            <a:off x="76170" y="1610183"/>
            <a:ext cx="2056787" cy="1256459"/>
          </a:xfrm>
          <a:prstGeom prst="roundRect">
            <a:avLst>
              <a:gd name="adj" fmla="val 8431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lvl="0"/>
            <a:r>
              <a:rPr lang="ja-JP" altLang="en-US" b="1" u="sng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ホスト</a:t>
            </a:r>
            <a:endParaRPr lang="en-US" altLang="ja-JP" b="1" u="sng" dirty="0">
              <a:solidFill>
                <a:schemeClr val="tx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・パソコン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・ＺＯＯＭ　アカウント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・資料（パワポ推奨）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endParaRPr lang="ja-JP" altLang="en-US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544415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kumimoji="1" sz="900" dirty="0" smtClean="0">
            <a:solidFill>
              <a:schemeClr val="tx1">
                <a:lumMod val="50000"/>
                <a:lumOff val="50000"/>
              </a:schemeClr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31019_framework_sample-5.pptx" id="{AD32CA1E-6841-4B8E-9706-255E3B43536D}" vid="{0CADB317-24F7-404B-B8A8-9CC6D7CC063E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{3D63B09E-B593-4B42-B62A-13783B83637D}tf92700094_win32</Template>
  <TotalTime>0</TotalTime>
  <Words>737</Words>
  <Application>Microsoft Office PowerPoint</Application>
  <PresentationFormat>画面に合わせる (4:3)</PresentationFormat>
  <Paragraphs>114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メイリオ</vt:lpstr>
      <vt:lpstr>Arial</vt:lpstr>
      <vt:lpstr>Calibri</vt:lpstr>
      <vt:lpstr>Times New Roman</vt:lpstr>
      <vt:lpstr>テーマ1</vt:lpstr>
      <vt:lpstr>PowerPoint プレゼンテーション</vt:lpstr>
      <vt:lpstr>現地：設営・メンバー参加 ＺＯＯＭ：傍聴のみ（発言なし）</vt:lpstr>
      <vt:lpstr>現地：設営・メンバー参加 ＺＯＯＭ：傍聴のみ（発言なし）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2021-05-10T10:04:22Z</dcterms:created>
  <dcterms:modified xsi:type="dcterms:W3CDTF">2021-05-11T11:19:35Z</dcterms:modified>
</cp:coreProperties>
</file>