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96" r:id="rId5"/>
    <p:sldId id="280" r:id="rId6"/>
    <p:sldId id="300" r:id="rId7"/>
    <p:sldId id="299" r:id="rId8"/>
    <p:sldId id="288" r:id="rId9"/>
    <p:sldId id="281" r:id="rId10"/>
    <p:sldId id="292" r:id="rId11"/>
    <p:sldId id="301" r:id="rId12"/>
    <p:sldId id="297" r:id="rId13"/>
    <p:sldId id="302" r:id="rId14"/>
    <p:sldId id="293" r:id="rId15"/>
    <p:sldId id="303" r:id="rId16"/>
    <p:sldId id="294" r:id="rId17"/>
  </p:sldIdLst>
  <p:sldSz cx="12192000" cy="6858000"/>
  <p:notesSz cx="12192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1" autoAdjust="0"/>
    <p:restoredTop sz="94660"/>
  </p:normalViewPr>
  <p:slideViewPr>
    <p:cSldViewPr>
      <p:cViewPr varScale="1">
        <p:scale>
          <a:sx n="94" d="100"/>
          <a:sy n="94" d="100"/>
        </p:scale>
        <p:origin x="32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DB6CD0-BEC3-48E5-94F9-7F8AC1FDA5DE}"/>
              </a:ext>
            </a:extLst>
          </p:cNvPr>
          <p:cNvSpPr txBox="1"/>
          <p:nvPr/>
        </p:nvSpPr>
        <p:spPr>
          <a:xfrm>
            <a:off x="228600" y="152400"/>
            <a:ext cx="11734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2014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会員開発委員会　委員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交流事業委員会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会員拡大委員会　運営幹事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日本青年会議所</a:t>
            </a:r>
            <a:b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　シンギュラリティ研究委員会　委員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社会開発委員会　委員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60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周年実行委員会　式典祝賀部会</a:t>
            </a:r>
            <a:b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委員</a:t>
            </a:r>
            <a:endParaRPr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388192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舟</a:t>
            </a:r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岡　悠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６年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１２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年３月</a:t>
            </a:r>
          </a:p>
        </p:txBody>
      </p:sp>
    </p:spTree>
    <p:extLst>
      <p:ext uri="{BB962C8B-B14F-4D97-AF65-F5344CB8AC3E}">
        <p14:creationId xmlns:p14="http://schemas.microsoft.com/office/powerpoint/2010/main" val="3164113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DB6CD0-BEC3-48E5-94F9-7F8AC1FDA5DE}"/>
              </a:ext>
            </a:extLst>
          </p:cNvPr>
          <p:cNvSpPr txBox="1"/>
          <p:nvPr/>
        </p:nvSpPr>
        <p:spPr>
          <a:xfrm>
            <a:off x="0" y="152400"/>
            <a:ext cx="1219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2013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2014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地域交流委員会　委員　</a:t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わんぱく相撲実行委員会　委員</a:t>
            </a: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大阪ブロック協議会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「誇り高き大阪」創造委員会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総務広報委員会　委員長（理事）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サマースクール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PT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運営幹事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社会開発委員会　副委員長（理事）　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周年事業準備室　周年事業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PT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</p:txBody>
      </p:sp>
    </p:spTree>
    <p:extLst>
      <p:ext uri="{BB962C8B-B14F-4D97-AF65-F5344CB8AC3E}">
        <p14:creationId xmlns:p14="http://schemas.microsoft.com/office/powerpoint/2010/main" val="743554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奥　好司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６年３月生まれ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２２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917926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DB6CD0-BEC3-48E5-94F9-7F8AC1FDA5DE}"/>
              </a:ext>
            </a:extLst>
          </p:cNvPr>
          <p:cNvSpPr txBox="1"/>
          <p:nvPr/>
        </p:nvSpPr>
        <p:spPr>
          <a:xfrm>
            <a:off x="228600" y="152400"/>
            <a:ext cx="117348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2012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会員開発委員会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2013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会員開発委員会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2014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会員交流委員会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  <a:endParaRPr kumimoji="1" lang="en-US" altLang="zh-TW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       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家族会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プロジェクトチーム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2015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地域交流委員会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2016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会員拡大委員会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2017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青少年育成委員会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2018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社会開発委員会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</a:t>
            </a:r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60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周年実行委員会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式典祝賀部会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</p:txBody>
      </p:sp>
    </p:spTree>
    <p:extLst>
      <p:ext uri="{BB962C8B-B14F-4D97-AF65-F5344CB8AC3E}">
        <p14:creationId xmlns:p14="http://schemas.microsoft.com/office/powerpoint/2010/main" val="820500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泉本　真宏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６年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９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２７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年１月</a:t>
            </a:r>
          </a:p>
        </p:txBody>
      </p:sp>
    </p:spTree>
    <p:extLst>
      <p:ext uri="{BB962C8B-B14F-4D97-AF65-F5344CB8AC3E}">
        <p14:creationId xmlns:p14="http://schemas.microsoft.com/office/powerpoint/2010/main" val="26061563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DB6CD0-BEC3-48E5-94F9-7F8AC1FDA5DE}"/>
              </a:ext>
            </a:extLst>
          </p:cNvPr>
          <p:cNvSpPr txBox="1"/>
          <p:nvPr/>
        </p:nvSpPr>
        <p:spPr>
          <a:xfrm>
            <a:off x="228600" y="152400"/>
            <a:ext cx="11734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2014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青少年育成事業実行委員会　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大阪ブロック協議会</a:t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真の大阪人育成委員会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サマースクール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PT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座長（理事）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大阪ブロック協議会</a:t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日本の心醸成委員会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社会開発委員会　委員長（理事）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　　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 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泉州地域会員会議所会議　ｾｸﾚﾀﾘｰ</a:t>
            </a:r>
          </a:p>
        </p:txBody>
      </p:sp>
    </p:spTree>
    <p:extLst>
      <p:ext uri="{BB962C8B-B14F-4D97-AF65-F5344CB8AC3E}">
        <p14:creationId xmlns:p14="http://schemas.microsoft.com/office/powerpoint/2010/main" val="1537995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25CB922-96CF-4E81-A0BF-C428E090B0FE}"/>
              </a:ext>
            </a:extLst>
          </p:cNvPr>
          <p:cNvSpPr txBox="1"/>
          <p:nvPr/>
        </p:nvSpPr>
        <p:spPr>
          <a:xfrm>
            <a:off x="304800" y="228600"/>
            <a:ext cx="75124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96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6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2021</a:t>
            </a:r>
            <a:r>
              <a:rPr kumimoji="1" lang="ja-JP" altLang="en-US" sz="96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6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年度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EEE7F3B-3BEC-44ED-95FF-20A01C0A418E}"/>
              </a:ext>
            </a:extLst>
          </p:cNvPr>
          <p:cNvSpPr txBox="1"/>
          <p:nvPr/>
        </p:nvSpPr>
        <p:spPr>
          <a:xfrm>
            <a:off x="5638800" y="4572000"/>
            <a:ext cx="6629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6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6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卒業生紹介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337226" y="632803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田辺弘幸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56.12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　　　　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1E287055-5257-487F-8389-87A11651FF74}"/>
              </a:ext>
            </a:extLst>
          </p:cNvPr>
          <p:cNvSpPr txBox="1"/>
          <p:nvPr/>
        </p:nvSpPr>
        <p:spPr>
          <a:xfrm>
            <a:off x="3962400" y="4721157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12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2902123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80598D-D73C-4EFF-A86E-C08E0FD73B1D}"/>
              </a:ext>
            </a:extLst>
          </p:cNvPr>
          <p:cNvSpPr txBox="1"/>
          <p:nvPr/>
        </p:nvSpPr>
        <p:spPr>
          <a:xfrm>
            <a:off x="228600" y="152400"/>
            <a:ext cx="11734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社会開発委員会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人財育成委員会　運営幹事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周年実行委員会　事業部会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PT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運営監事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会員拡大プロジェクトチーム　副座長</a:t>
            </a:r>
          </a:p>
        </p:txBody>
      </p:sp>
    </p:spTree>
    <p:extLst>
      <p:ext uri="{BB962C8B-B14F-4D97-AF65-F5344CB8AC3E}">
        <p14:creationId xmlns:p14="http://schemas.microsoft.com/office/powerpoint/2010/main" val="1483333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大務　譲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56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6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月生まれ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449155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58EE7D-F99F-4BC9-9B0E-1E2EBE495563}"/>
              </a:ext>
            </a:extLst>
          </p:cNvPr>
          <p:cNvSpPr txBox="1"/>
          <p:nvPr/>
        </p:nvSpPr>
        <p:spPr>
          <a:xfrm>
            <a:off x="228600" y="152400"/>
            <a:ext cx="11734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社会開発委員会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人財育成委員会　運営幹事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周年実行委員会　事業部会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PT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運営監事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会員拡大プロジェクトチーム　副座長</a:t>
            </a:r>
          </a:p>
        </p:txBody>
      </p:sp>
    </p:spTree>
    <p:extLst>
      <p:ext uri="{BB962C8B-B14F-4D97-AF65-F5344CB8AC3E}">
        <p14:creationId xmlns:p14="http://schemas.microsoft.com/office/powerpoint/2010/main" val="1119559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中野　貴雄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６年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年９月</a:t>
            </a:r>
          </a:p>
        </p:txBody>
      </p:sp>
    </p:spTree>
    <p:extLst>
      <p:ext uri="{BB962C8B-B14F-4D97-AF65-F5344CB8AC3E}">
        <p14:creationId xmlns:p14="http://schemas.microsoft.com/office/powerpoint/2010/main" val="1787774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58EE7D-F99F-4BC9-9B0E-1E2EBE495563}"/>
              </a:ext>
            </a:extLst>
          </p:cNvPr>
          <p:cNvSpPr txBox="1"/>
          <p:nvPr/>
        </p:nvSpPr>
        <p:spPr>
          <a:xfrm>
            <a:off x="228600" y="152400"/>
            <a:ext cx="11734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社会開発委員会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人財育成委員会　運営幹事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周年実行委員会　事業部会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PT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運営監事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会員拡大プロジェクトチーム　副座長</a:t>
            </a:r>
          </a:p>
        </p:txBody>
      </p:sp>
    </p:spTree>
    <p:extLst>
      <p:ext uri="{BB962C8B-B14F-4D97-AF65-F5344CB8AC3E}">
        <p14:creationId xmlns:p14="http://schemas.microsoft.com/office/powerpoint/2010/main" val="3199944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石井　和宣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６年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3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スポンサー名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2682093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黄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TM03457485[[fn=メッシュ]]</Template>
  <TotalTime>6150</TotalTime>
  <Words>557</Words>
  <Application>Microsoft Office PowerPoint</Application>
  <PresentationFormat>ワイド画面</PresentationFormat>
  <Paragraphs>86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0" baseType="lpstr">
      <vt:lpstr>BIZ UDP明朝 Medium</vt:lpstr>
      <vt:lpstr>ＭＳ Ｐゴシック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smith</dc:creator>
  <cp:lastModifiedBy>TaniyanＰＣ</cp:lastModifiedBy>
  <cp:revision>23</cp:revision>
  <dcterms:created xsi:type="dcterms:W3CDTF">2020-09-02T09:54:00Z</dcterms:created>
  <dcterms:modified xsi:type="dcterms:W3CDTF">2021-08-10T14:04:52Z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2019-09-16T00:00:00Z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2020-09-02T00:00:00Z</vt:filetime>
  </property>
</Properties>
</file>