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AFF"/>
    <a:srgbClr val="E90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3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84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81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911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27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5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95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1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55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88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53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1D05E-6CE8-4EB5-9269-D5BAC62B1677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58137-3625-468A-BA0A-D3CED297C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65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3B7B136-8B7D-4705-8ED4-7D34FEAC8F5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366"/>
          <a:stretch/>
        </p:blipFill>
        <p:spPr>
          <a:xfrm>
            <a:off x="89874" y="850327"/>
            <a:ext cx="8901726" cy="6154306"/>
          </a:xfrm>
          <a:prstGeom prst="rect">
            <a:avLst/>
          </a:prstGeom>
        </p:spPr>
      </p:pic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80B2B97C-E918-40C9-A154-17F775BA5666}"/>
              </a:ext>
            </a:extLst>
          </p:cNvPr>
          <p:cNvCxnSpPr>
            <a:cxnSpLocks/>
          </p:cNvCxnSpPr>
          <p:nvPr/>
        </p:nvCxnSpPr>
        <p:spPr>
          <a:xfrm flipV="1">
            <a:off x="5937250" y="1651000"/>
            <a:ext cx="2101850" cy="2101735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4940300" y="3927480"/>
            <a:ext cx="1993900" cy="7968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集合場所</a:t>
            </a:r>
          </a:p>
        </p:txBody>
      </p:sp>
    </p:spTree>
    <p:extLst>
      <p:ext uri="{BB962C8B-B14F-4D97-AF65-F5344CB8AC3E}">
        <p14:creationId xmlns:p14="http://schemas.microsoft.com/office/powerpoint/2010/main" val="1448882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アクアパーク提案書</dc:title>
  <dc:creator>　嘉文</dc:creator>
  <cp:lastModifiedBy>Matsushita</cp:lastModifiedBy>
  <cp:revision>14</cp:revision>
  <dcterms:modified xsi:type="dcterms:W3CDTF">2021-07-07T05:01:13Z</dcterms:modified>
</cp:coreProperties>
</file>