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9A7088-FBCD-4671-80C4-6248CB1171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A96D02D-EAC3-4736-B43A-DE482A1AF0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75BED1-2002-43B4-922D-7D0D4E44E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308C-39AB-463E-B2D7-62F54E77D909}" type="datetimeFigureOut">
              <a:rPr kumimoji="1" lang="ja-JP" altLang="en-US" smtClean="0"/>
              <a:t>2021/9/5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1FD101-DE92-44F0-8892-2D177F8E1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0F800D4-5EE0-43BC-8FE4-5BD8351F5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BFDB-61CF-46A6-90A3-DAFE195F5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046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DE5386-2972-4E93-A422-9EF1CF9F1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9E68A46-5F74-4E20-956F-73B3E68467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6F1BC4-FB77-4750-874B-8D82DF72C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308C-39AB-463E-B2D7-62F54E77D909}" type="datetimeFigureOut">
              <a:rPr kumimoji="1" lang="ja-JP" altLang="en-US" smtClean="0"/>
              <a:t>2021/9/5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2AE2AF-6380-4F5F-B0BD-9C4DDEDB5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A8A273-E0EE-4D60-9C83-AD7F6EA5C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BFDB-61CF-46A6-90A3-DAFE195F5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6998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CE03A76-3990-4507-B44E-3DC195D944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7332D98-F6AB-46F1-9FD0-7A7876768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7E020B-74F0-4EC0-AE42-2DE09DA87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308C-39AB-463E-B2D7-62F54E77D909}" type="datetimeFigureOut">
              <a:rPr kumimoji="1" lang="ja-JP" altLang="en-US" smtClean="0"/>
              <a:t>2021/9/5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119ACD-1C86-413E-9174-3F2A170BF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C978D0-23CA-4EEF-9D23-5812CB1C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BFDB-61CF-46A6-90A3-DAFE195F5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2156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C15A80-168F-46E9-AA17-4DF0DA0F1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E015109-B635-4520-A28D-4E209AEBC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D71D79-C3B1-4499-876A-1EB1C9B5F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308C-39AB-463E-B2D7-62F54E77D909}" type="datetimeFigureOut">
              <a:rPr kumimoji="1" lang="ja-JP" altLang="en-US" smtClean="0"/>
              <a:t>2021/9/5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3B960E-1BAF-489C-96A2-3A90865D1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00C3CF-39BA-4343-9904-8749050A7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BFDB-61CF-46A6-90A3-DAFE195F5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4585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BEEDE3-B4A9-4335-A3E5-DD9EE0593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980E4B-620C-4218-AE6B-369F8005B0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326556-7D6F-40DB-A6C2-0172D3429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308C-39AB-463E-B2D7-62F54E77D909}" type="datetimeFigureOut">
              <a:rPr kumimoji="1" lang="ja-JP" altLang="en-US" smtClean="0"/>
              <a:t>2021/9/5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186A92-C5E3-4593-8882-F5CAFB8D9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28FDF7-EE65-47FF-ABD2-AA1BA33BB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BFDB-61CF-46A6-90A3-DAFE195F5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724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0D33D8-2F16-493C-8CAE-B997778A0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EFB0D24-99D1-4310-AF25-D07D51DFEC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BDED595-6C53-4673-B2F3-CEFF2E8B3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D29220-4802-476E-9521-0E1EDD589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308C-39AB-463E-B2D7-62F54E77D909}" type="datetimeFigureOut">
              <a:rPr kumimoji="1" lang="ja-JP" altLang="en-US" smtClean="0"/>
              <a:t>2021/9/5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6703C4-9441-41FE-9A28-D2805089B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921A48-B65C-4F7C-AA11-6362CA0B3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BFDB-61CF-46A6-90A3-DAFE195F5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5006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227AE0-2F5B-4760-BD40-B6717B318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003EC70-9217-44F8-8503-3052A2A89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24EA793-EFF8-4CC3-91FB-A1FD26E055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C801729-7267-44E4-9D9C-D63490D4DF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616A1DD-E00B-4899-B02B-DFF401BE6B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86D1CB8-892B-4F62-9B0A-5BF535DE4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308C-39AB-463E-B2D7-62F54E77D909}" type="datetimeFigureOut">
              <a:rPr kumimoji="1" lang="ja-JP" altLang="en-US" smtClean="0"/>
              <a:t>2021/9/5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E44C056-F157-43CE-9052-9FA39CE91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9A08F11-A6CA-429C-8D25-D495C02BC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BFDB-61CF-46A6-90A3-DAFE195F5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6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0FD3D1-1061-43B4-B134-2C02BAF86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6759C8D-D620-488E-A33C-422709135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308C-39AB-463E-B2D7-62F54E77D909}" type="datetimeFigureOut">
              <a:rPr kumimoji="1" lang="ja-JP" altLang="en-US" smtClean="0"/>
              <a:t>2021/9/5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F9211E3-A85F-48D1-98AD-B17ABC63C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8F491F8-F6B7-42C2-B410-B08AE052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BFDB-61CF-46A6-90A3-DAFE195F5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210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B11848D-430B-4B16-9A5C-61DCDEB0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308C-39AB-463E-B2D7-62F54E77D909}" type="datetimeFigureOut">
              <a:rPr kumimoji="1" lang="ja-JP" altLang="en-US" smtClean="0"/>
              <a:t>2021/9/5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6761240-8953-46F4-9946-4C10C8227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EF4B477-CEA9-4A63-BCB3-C2FDF2EB8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BFDB-61CF-46A6-90A3-DAFE195F5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596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06135E-4654-45AA-9554-662C34D44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30C57B-3A68-4219-8086-A076A1D7A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8A4F1CD-C8CE-4B1B-A1BA-3B5CD14C90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0EF67F8-208E-4479-BF58-17AE147DC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308C-39AB-463E-B2D7-62F54E77D909}" type="datetimeFigureOut">
              <a:rPr kumimoji="1" lang="ja-JP" altLang="en-US" smtClean="0"/>
              <a:t>2021/9/5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FDDB18-08AC-480B-998F-9BE687221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5A94CB-9817-4B75-9210-7710DCECC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BFDB-61CF-46A6-90A3-DAFE195F5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9598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B0EEAD-1EE5-47BE-A4A6-DD74DE06F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2FF2E58-F1BC-4D15-B133-EDCCDF32B0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7EE3222-CB38-47E6-A730-15B76E1EFF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5AD76A2-5FE5-453C-A683-A4E006D00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9308C-39AB-463E-B2D7-62F54E77D909}" type="datetimeFigureOut">
              <a:rPr kumimoji="1" lang="ja-JP" altLang="en-US" smtClean="0"/>
              <a:t>2021/9/5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D74E691-A24F-452B-809D-678F63436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6B02CC-921B-4A86-AE3C-22D8942C9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2BFDB-61CF-46A6-90A3-DAFE195F5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2518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C518D44-789E-43D7-A925-15E59DF62D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4FD1A8-2156-4596-98BC-F3B8ACE9A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ECA675-147C-46DC-B5D0-A9BAAE4911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9308C-39AB-463E-B2D7-62F54E77D909}" type="datetimeFigureOut">
              <a:rPr kumimoji="1" lang="ja-JP" altLang="en-US" smtClean="0"/>
              <a:t>2021/9/5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F0192E-C035-4C3F-B519-F89E6F9BC6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EFA9F1-32FA-4DF0-9178-48083A5014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2BFDB-61CF-46A6-90A3-DAFE195F55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7378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7709E46E-B763-4E99-8F00-471300FB8AB7}"/>
              </a:ext>
            </a:extLst>
          </p:cNvPr>
          <p:cNvCxnSpPr>
            <a:cxnSpLocks/>
          </p:cNvCxnSpPr>
          <p:nvPr/>
        </p:nvCxnSpPr>
        <p:spPr>
          <a:xfrm>
            <a:off x="10621108" y="0"/>
            <a:ext cx="0" cy="685800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E27ECAB9-7526-4313-A646-1B36F6BE75F0}"/>
              </a:ext>
            </a:extLst>
          </p:cNvPr>
          <p:cNvCxnSpPr>
            <a:cxnSpLocks/>
          </p:cNvCxnSpPr>
          <p:nvPr/>
        </p:nvCxnSpPr>
        <p:spPr>
          <a:xfrm flipH="1">
            <a:off x="10179538" y="1316894"/>
            <a:ext cx="88314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5C279433-274C-4BEF-85F3-B727F1FB9FC9}"/>
              </a:ext>
            </a:extLst>
          </p:cNvPr>
          <p:cNvCxnSpPr>
            <a:cxnSpLocks/>
          </p:cNvCxnSpPr>
          <p:nvPr/>
        </p:nvCxnSpPr>
        <p:spPr>
          <a:xfrm flipH="1">
            <a:off x="10179538" y="5373079"/>
            <a:ext cx="88314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D97B211-F178-4297-9106-08D7C2EB524B}"/>
              </a:ext>
            </a:extLst>
          </p:cNvPr>
          <p:cNvSpPr/>
          <p:nvPr/>
        </p:nvSpPr>
        <p:spPr>
          <a:xfrm>
            <a:off x="5564553" y="1641231"/>
            <a:ext cx="2516553" cy="812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82738D22-D1E3-4C0B-AA66-60E75CBCC39C}"/>
              </a:ext>
            </a:extLst>
          </p:cNvPr>
          <p:cNvSpPr/>
          <p:nvPr/>
        </p:nvSpPr>
        <p:spPr>
          <a:xfrm>
            <a:off x="5931878" y="976923"/>
            <a:ext cx="656491" cy="5470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366AFF10-2BCA-4EAD-9E1E-C1D9B963CA62}"/>
              </a:ext>
            </a:extLst>
          </p:cNvPr>
          <p:cNvSpPr/>
          <p:nvPr/>
        </p:nvSpPr>
        <p:spPr>
          <a:xfrm>
            <a:off x="7018216" y="976923"/>
            <a:ext cx="656491" cy="5470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3117962-83D9-4DF8-86E7-20E14F76B1BB}"/>
              </a:ext>
            </a:extLst>
          </p:cNvPr>
          <p:cNvSpPr txBox="1"/>
          <p:nvPr/>
        </p:nvSpPr>
        <p:spPr>
          <a:xfrm>
            <a:off x="5869355" y="1862965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検温　　　抗原検査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0DC926B-7B40-4D5E-9745-7F4D0B8473C2}"/>
              </a:ext>
            </a:extLst>
          </p:cNvPr>
          <p:cNvSpPr txBox="1"/>
          <p:nvPr/>
        </p:nvSpPr>
        <p:spPr>
          <a:xfrm>
            <a:off x="1014851" y="400321"/>
            <a:ext cx="28232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入口　ロビー</a:t>
            </a:r>
          </a:p>
        </p:txBody>
      </p:sp>
    </p:spTree>
    <p:extLst>
      <p:ext uri="{BB962C8B-B14F-4D97-AF65-F5344CB8AC3E}">
        <p14:creationId xmlns:p14="http://schemas.microsoft.com/office/powerpoint/2010/main" val="9375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7DAE69C-808A-4EAC-86C8-320CED80801B}"/>
              </a:ext>
            </a:extLst>
          </p:cNvPr>
          <p:cNvCxnSpPr>
            <a:cxnSpLocks/>
          </p:cNvCxnSpPr>
          <p:nvPr/>
        </p:nvCxnSpPr>
        <p:spPr>
          <a:xfrm>
            <a:off x="8307754" y="203200"/>
            <a:ext cx="3610708" cy="3485662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00B52B9-1D17-416D-899A-5C71CBD9EA5B}"/>
              </a:ext>
            </a:extLst>
          </p:cNvPr>
          <p:cNvSpPr/>
          <p:nvPr/>
        </p:nvSpPr>
        <p:spPr>
          <a:xfrm rot="2671348">
            <a:off x="9167155" y="243868"/>
            <a:ext cx="762582" cy="8488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D7FB5CD9-C055-4429-88FD-C7A98AA0976F}"/>
              </a:ext>
            </a:extLst>
          </p:cNvPr>
          <p:cNvSpPr/>
          <p:nvPr/>
        </p:nvSpPr>
        <p:spPr>
          <a:xfrm rot="2671348">
            <a:off x="9838392" y="899206"/>
            <a:ext cx="762582" cy="8488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E2506E6-3EDE-47A2-AF18-A6F19D80E41C}"/>
              </a:ext>
            </a:extLst>
          </p:cNvPr>
          <p:cNvSpPr txBox="1"/>
          <p:nvPr/>
        </p:nvSpPr>
        <p:spPr>
          <a:xfrm>
            <a:off x="9310240" y="483629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EV</a:t>
            </a:r>
            <a:endParaRPr kumimoji="1" lang="ja-JP" altLang="en-US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BABAB8-38AC-4594-85FD-50C00988FBCE}"/>
              </a:ext>
            </a:extLst>
          </p:cNvPr>
          <p:cNvSpPr txBox="1"/>
          <p:nvPr/>
        </p:nvSpPr>
        <p:spPr>
          <a:xfrm>
            <a:off x="9981477" y="1138967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EV</a:t>
            </a:r>
            <a:endParaRPr kumimoji="1" lang="ja-JP" altLang="en-US" dirty="0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66791F-7592-41FF-9012-0B9FF68810AC}"/>
              </a:ext>
            </a:extLst>
          </p:cNvPr>
          <p:cNvSpPr/>
          <p:nvPr/>
        </p:nvSpPr>
        <p:spPr>
          <a:xfrm rot="5400000">
            <a:off x="3809029" y="3782651"/>
            <a:ext cx="2383691" cy="11019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32706512-5CB0-452E-A7AF-0E98B0506354}"/>
              </a:ext>
            </a:extLst>
          </p:cNvPr>
          <p:cNvCxnSpPr>
            <a:cxnSpLocks/>
          </p:cNvCxnSpPr>
          <p:nvPr/>
        </p:nvCxnSpPr>
        <p:spPr>
          <a:xfrm>
            <a:off x="3157417" y="203200"/>
            <a:ext cx="0" cy="6518031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3" name="図 22">
            <a:extLst>
              <a:ext uri="{FF2B5EF4-FFF2-40B4-BE49-F238E27FC236}">
                <a16:creationId xmlns:a16="http://schemas.microsoft.com/office/drawing/2014/main" id="{C2459B1F-0CD5-4AA4-8C4A-BAEA9417B2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2975544" y="3957616"/>
            <a:ext cx="1755800" cy="764998"/>
          </a:xfrm>
          <a:prstGeom prst="rect">
            <a:avLst/>
          </a:prstGeom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C9E5645-03B3-481D-9AB5-98DAEA44BAF1}"/>
              </a:ext>
            </a:extLst>
          </p:cNvPr>
          <p:cNvSpPr txBox="1"/>
          <p:nvPr/>
        </p:nvSpPr>
        <p:spPr>
          <a:xfrm>
            <a:off x="4549470" y="4078505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受付</a:t>
            </a:r>
            <a:endParaRPr kumimoji="1" lang="ja-JP" altLang="en-US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7BE376D5-331B-4807-8583-0084347DF2A6}"/>
              </a:ext>
            </a:extLst>
          </p:cNvPr>
          <p:cNvSpPr/>
          <p:nvPr/>
        </p:nvSpPr>
        <p:spPr>
          <a:xfrm rot="5400000">
            <a:off x="7462713" y="4598376"/>
            <a:ext cx="3143742" cy="11019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A72571A9-EF6C-4261-A78D-26262758152E}"/>
              </a:ext>
            </a:extLst>
          </p:cNvPr>
          <p:cNvSpPr txBox="1"/>
          <p:nvPr/>
        </p:nvSpPr>
        <p:spPr>
          <a:xfrm>
            <a:off x="8583178" y="4887750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花束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9B0F0BE3-A40B-4789-80C3-2740D70C6CD5}"/>
              </a:ext>
            </a:extLst>
          </p:cNvPr>
          <p:cNvSpPr txBox="1"/>
          <p:nvPr/>
        </p:nvSpPr>
        <p:spPr>
          <a:xfrm>
            <a:off x="4086297" y="314352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会場受付</a:t>
            </a:r>
          </a:p>
        </p:txBody>
      </p:sp>
    </p:spTree>
    <p:extLst>
      <p:ext uri="{BB962C8B-B14F-4D97-AF65-F5344CB8AC3E}">
        <p14:creationId xmlns:p14="http://schemas.microsoft.com/office/powerpoint/2010/main" val="300895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</Words>
  <Application>Microsoft Office PowerPoint</Application>
  <PresentationFormat>ワイド画面</PresentationFormat>
  <Paragraphs>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HGP創英角ｺﾞｼｯｸUB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TaniyanＰＣ</dc:creator>
  <cp:lastModifiedBy>TaniyanＰＣ</cp:lastModifiedBy>
  <cp:revision>2</cp:revision>
  <dcterms:created xsi:type="dcterms:W3CDTF">2021-09-05T13:09:42Z</dcterms:created>
  <dcterms:modified xsi:type="dcterms:W3CDTF">2021-09-05T13:12:02Z</dcterms:modified>
</cp:coreProperties>
</file>