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  <p:sldMasterId id="2147483799" r:id="rId2"/>
    <p:sldMasterId id="2147483775" r:id="rId3"/>
    <p:sldMasterId id="2147483708" r:id="rId4"/>
    <p:sldMasterId id="2147483709" r:id="rId5"/>
  </p:sldMasterIdLst>
  <p:notesMasterIdLst>
    <p:notesMasterId r:id="rId31"/>
  </p:notesMasterIdLst>
  <p:handoutMasterIdLst>
    <p:handoutMasterId r:id="rId32"/>
  </p:handoutMasterIdLst>
  <p:sldIdLst>
    <p:sldId id="256" r:id="rId6"/>
    <p:sldId id="919" r:id="rId7"/>
    <p:sldId id="921" r:id="rId8"/>
    <p:sldId id="258" r:id="rId9"/>
    <p:sldId id="304" r:id="rId10"/>
    <p:sldId id="924" r:id="rId11"/>
    <p:sldId id="300" r:id="rId12"/>
    <p:sldId id="305" r:id="rId13"/>
    <p:sldId id="926" r:id="rId14"/>
    <p:sldId id="923" r:id="rId15"/>
    <p:sldId id="929" r:id="rId16"/>
    <p:sldId id="928" r:id="rId17"/>
    <p:sldId id="925" r:id="rId18"/>
    <p:sldId id="930" r:id="rId19"/>
    <p:sldId id="927" r:id="rId20"/>
    <p:sldId id="933" r:id="rId21"/>
    <p:sldId id="931" r:id="rId22"/>
    <p:sldId id="932" r:id="rId23"/>
    <p:sldId id="934" r:id="rId24"/>
    <p:sldId id="937" r:id="rId25"/>
    <p:sldId id="938" r:id="rId26"/>
    <p:sldId id="940" r:id="rId27"/>
    <p:sldId id="941" r:id="rId28"/>
    <p:sldId id="939" r:id="rId29"/>
    <p:sldId id="936" r:id="rId30"/>
  </p:sldIdLst>
  <p:sldSz cx="12192000" cy="6858000"/>
  <p:notesSz cx="7077075" cy="90281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8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2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00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4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4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BB59"/>
    <a:srgbClr val="B7AD9E"/>
    <a:srgbClr val="A57D3E"/>
    <a:srgbClr val="442D0B"/>
    <a:srgbClr val="E8E8E8"/>
    <a:srgbClr val="2A4259"/>
    <a:srgbClr val="E9E9E9"/>
    <a:srgbClr val="17181A"/>
    <a:srgbClr val="476984"/>
    <a:srgbClr val="C382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2405" autoAdjust="0"/>
  </p:normalViewPr>
  <p:slideViewPr>
    <p:cSldViewPr>
      <p:cViewPr varScale="1">
        <p:scale>
          <a:sx n="60" d="100"/>
          <a:sy n="60" d="100"/>
        </p:scale>
        <p:origin x="533" y="43"/>
      </p:cViewPr>
      <p:guideLst>
        <p:guide orient="horz" pos="2251"/>
        <p:guide orient="horz" pos="3158"/>
        <p:guide orient="horz" pos="981"/>
        <p:guide pos="3840"/>
        <p:guide pos="575"/>
        <p:guide pos="7105"/>
        <p:guide pos="7408"/>
        <p:guide pos="302"/>
        <p:guide pos="1965"/>
        <p:guide pos="5700"/>
        <p:guide pos="4384"/>
        <p:guide orient="horz" pos="3294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2928" y="78"/>
      </p:cViewPr>
      <p:guideLst>
        <p:guide orient="horz" pos="2844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08705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30225" y="677863"/>
            <a:ext cx="6016625" cy="3384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7708" y="4288354"/>
            <a:ext cx="5661660" cy="40626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08705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70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8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27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77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83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0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28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64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showeet.com/" TargetMode="External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1264026" y="896256"/>
            <a:ext cx="9663949" cy="5065489"/>
            <a:chOff x="3406775" y="1946121"/>
            <a:chExt cx="5378450" cy="2819190"/>
          </a:xfrm>
          <a:solidFill>
            <a:srgbClr val="B7AD9E"/>
          </a:solidFill>
        </p:grpSpPr>
        <p:sp>
          <p:nvSpPr>
            <p:cNvPr id="8" name="Freeform 1838"/>
            <p:cNvSpPr>
              <a:spLocks/>
            </p:cNvSpPr>
            <p:nvPr/>
          </p:nvSpPr>
          <p:spPr bwMode="auto">
            <a:xfrm>
              <a:off x="3406775" y="3858848"/>
              <a:ext cx="5378450" cy="906463"/>
            </a:xfrm>
            <a:custGeom>
              <a:avLst/>
              <a:gdLst>
                <a:gd name="T0" fmla="*/ 12734 w 13553"/>
                <a:gd name="T1" fmla="*/ 414 h 2287"/>
                <a:gd name="T2" fmla="*/ 10662 w 13553"/>
                <a:gd name="T3" fmla="*/ 2025 h 2287"/>
                <a:gd name="T4" fmla="*/ 9290 w 13553"/>
                <a:gd name="T5" fmla="*/ 854 h 2287"/>
                <a:gd name="T6" fmla="*/ 9942 w 13553"/>
                <a:gd name="T7" fmla="*/ 1322 h 2287"/>
                <a:gd name="T8" fmla="*/ 10250 w 13553"/>
                <a:gd name="T9" fmla="*/ 1254 h 2287"/>
                <a:gd name="T10" fmla="*/ 10708 w 13553"/>
                <a:gd name="T11" fmla="*/ 1029 h 2287"/>
                <a:gd name="T12" fmla="*/ 10231 w 13553"/>
                <a:gd name="T13" fmla="*/ 769 h 2287"/>
                <a:gd name="T14" fmla="*/ 10239 w 13553"/>
                <a:gd name="T15" fmla="*/ 630 h 2287"/>
                <a:gd name="T16" fmla="*/ 10146 w 13553"/>
                <a:gd name="T17" fmla="*/ 1120 h 2287"/>
                <a:gd name="T18" fmla="*/ 9661 w 13553"/>
                <a:gd name="T19" fmla="*/ 293 h 2287"/>
                <a:gd name="T20" fmla="*/ 9420 w 13553"/>
                <a:gd name="T21" fmla="*/ 184 h 2287"/>
                <a:gd name="T22" fmla="*/ 9485 w 13553"/>
                <a:gd name="T23" fmla="*/ 467 h 2287"/>
                <a:gd name="T24" fmla="*/ 7284 w 13553"/>
                <a:gd name="T25" fmla="*/ 654 h 2287"/>
                <a:gd name="T26" fmla="*/ 4862 w 13553"/>
                <a:gd name="T27" fmla="*/ 363 h 2287"/>
                <a:gd name="T28" fmla="*/ 4312 w 13553"/>
                <a:gd name="T29" fmla="*/ 132 h 2287"/>
                <a:gd name="T30" fmla="*/ 4354 w 13553"/>
                <a:gd name="T31" fmla="*/ 92 h 2287"/>
                <a:gd name="T32" fmla="*/ 4481 w 13553"/>
                <a:gd name="T33" fmla="*/ 622 h 2287"/>
                <a:gd name="T34" fmla="*/ 2976 w 13553"/>
                <a:gd name="T35" fmla="*/ 383 h 2287"/>
                <a:gd name="T36" fmla="*/ 2954 w 13553"/>
                <a:gd name="T37" fmla="*/ 666 h 2287"/>
                <a:gd name="T38" fmla="*/ 2825 w 13553"/>
                <a:gd name="T39" fmla="*/ 394 h 2287"/>
                <a:gd name="T40" fmla="*/ 3193 w 13553"/>
                <a:gd name="T41" fmla="*/ 1658 h 2287"/>
                <a:gd name="T42" fmla="*/ 3442 w 13553"/>
                <a:gd name="T43" fmla="*/ 1344 h 2287"/>
                <a:gd name="T44" fmla="*/ 3641 w 13553"/>
                <a:gd name="T45" fmla="*/ 1465 h 2287"/>
                <a:gd name="T46" fmla="*/ 3588 w 13553"/>
                <a:gd name="T47" fmla="*/ 2136 h 2287"/>
                <a:gd name="T48" fmla="*/ 1601 w 13553"/>
                <a:gd name="T49" fmla="*/ 292 h 2287"/>
                <a:gd name="T50" fmla="*/ 123 w 13553"/>
                <a:gd name="T51" fmla="*/ 480 h 2287"/>
                <a:gd name="T52" fmla="*/ 338 w 13553"/>
                <a:gd name="T53" fmla="*/ 797 h 2287"/>
                <a:gd name="T54" fmla="*/ 1312 w 13553"/>
                <a:gd name="T55" fmla="*/ 1452 h 2287"/>
                <a:gd name="T56" fmla="*/ 873 w 13553"/>
                <a:gd name="T57" fmla="*/ 831 h 2287"/>
                <a:gd name="T58" fmla="*/ 1418 w 13553"/>
                <a:gd name="T59" fmla="*/ 856 h 2287"/>
                <a:gd name="T60" fmla="*/ 645 w 13553"/>
                <a:gd name="T61" fmla="*/ 757 h 2287"/>
                <a:gd name="T62" fmla="*/ 2394 w 13553"/>
                <a:gd name="T63" fmla="*/ 1475 h 2287"/>
                <a:gd name="T64" fmla="*/ 1429 w 13553"/>
                <a:gd name="T65" fmla="*/ 1855 h 2287"/>
                <a:gd name="T66" fmla="*/ 1919 w 13553"/>
                <a:gd name="T67" fmla="*/ 2022 h 2287"/>
                <a:gd name="T68" fmla="*/ 1914 w 13553"/>
                <a:gd name="T69" fmla="*/ 1924 h 2287"/>
                <a:gd name="T70" fmla="*/ 2783 w 13553"/>
                <a:gd name="T71" fmla="*/ 2075 h 2287"/>
                <a:gd name="T72" fmla="*/ 4341 w 13553"/>
                <a:gd name="T73" fmla="*/ 2252 h 2287"/>
                <a:gd name="T74" fmla="*/ 4352 w 13553"/>
                <a:gd name="T75" fmla="*/ 2012 h 2287"/>
                <a:gd name="T76" fmla="*/ 4451 w 13553"/>
                <a:gd name="T77" fmla="*/ 1759 h 2287"/>
                <a:gd name="T78" fmla="*/ 4133 w 13553"/>
                <a:gd name="T79" fmla="*/ 1623 h 2287"/>
                <a:gd name="T80" fmla="*/ 5129 w 13553"/>
                <a:gd name="T81" fmla="*/ 1534 h 2287"/>
                <a:gd name="T82" fmla="*/ 5283 w 13553"/>
                <a:gd name="T83" fmla="*/ 1054 h 2287"/>
                <a:gd name="T84" fmla="*/ 4427 w 13553"/>
                <a:gd name="T85" fmla="*/ 959 h 2287"/>
                <a:gd name="T86" fmla="*/ 6759 w 13553"/>
                <a:gd name="T87" fmla="*/ 1089 h 2287"/>
                <a:gd name="T88" fmla="*/ 8911 w 13553"/>
                <a:gd name="T89" fmla="*/ 581 h 2287"/>
                <a:gd name="T90" fmla="*/ 8325 w 13553"/>
                <a:gd name="T91" fmla="*/ 1321 h 2287"/>
                <a:gd name="T92" fmla="*/ 8172 w 13553"/>
                <a:gd name="T93" fmla="*/ 1159 h 2287"/>
                <a:gd name="T94" fmla="*/ 9322 w 13553"/>
                <a:gd name="T95" fmla="*/ 1079 h 2287"/>
                <a:gd name="T96" fmla="*/ 8990 w 13553"/>
                <a:gd name="T97" fmla="*/ 1990 h 2287"/>
                <a:gd name="T98" fmla="*/ 9145 w 13553"/>
                <a:gd name="T99" fmla="*/ 1908 h 2287"/>
                <a:gd name="T100" fmla="*/ 8898 w 13553"/>
                <a:gd name="T101" fmla="*/ 1987 h 2287"/>
                <a:gd name="T102" fmla="*/ 10399 w 13553"/>
                <a:gd name="T103" fmla="*/ 2266 h 2287"/>
                <a:gd name="T104" fmla="*/ 11891 w 13553"/>
                <a:gd name="T105" fmla="*/ 1792 h 2287"/>
                <a:gd name="T106" fmla="*/ 11446 w 13553"/>
                <a:gd name="T107" fmla="*/ 1871 h 2287"/>
                <a:gd name="T108" fmla="*/ 12163 w 13553"/>
                <a:gd name="T109" fmla="*/ 1738 h 2287"/>
                <a:gd name="T110" fmla="*/ 11573 w 13553"/>
                <a:gd name="T111" fmla="*/ 1330 h 2287"/>
                <a:gd name="T112" fmla="*/ 12679 w 13553"/>
                <a:gd name="T113" fmla="*/ 440 h 2287"/>
                <a:gd name="T114" fmla="*/ 12080 w 13553"/>
                <a:gd name="T115" fmla="*/ 1137 h 2287"/>
                <a:gd name="T116" fmla="*/ 12574 w 13553"/>
                <a:gd name="T117" fmla="*/ 1062 h 2287"/>
                <a:gd name="T118" fmla="*/ 12008 w 13553"/>
                <a:gd name="T119" fmla="*/ 1221 h 2287"/>
                <a:gd name="T120" fmla="*/ 12911 w 13553"/>
                <a:gd name="T121" fmla="*/ 644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339"/>
                  </a:moveTo>
                  <a:lnTo>
                    <a:pt x="13338" y="340"/>
                  </a:lnTo>
                  <a:lnTo>
                    <a:pt x="13321" y="348"/>
                  </a:lnTo>
                  <a:lnTo>
                    <a:pt x="13307" y="367"/>
                  </a:lnTo>
                  <a:lnTo>
                    <a:pt x="13307" y="398"/>
                  </a:lnTo>
                  <a:lnTo>
                    <a:pt x="13321" y="418"/>
                  </a:lnTo>
                  <a:lnTo>
                    <a:pt x="13338" y="427"/>
                  </a:lnTo>
                  <a:lnTo>
                    <a:pt x="13349" y="428"/>
                  </a:lnTo>
                  <a:lnTo>
                    <a:pt x="13366" y="431"/>
                  </a:lnTo>
                  <a:lnTo>
                    <a:pt x="13395" y="445"/>
                  </a:lnTo>
                  <a:lnTo>
                    <a:pt x="13430" y="480"/>
                  </a:lnTo>
                  <a:lnTo>
                    <a:pt x="13447" y="508"/>
                  </a:lnTo>
                  <a:lnTo>
                    <a:pt x="13454" y="527"/>
                  </a:lnTo>
                  <a:lnTo>
                    <a:pt x="13459" y="562"/>
                  </a:lnTo>
                  <a:lnTo>
                    <a:pt x="13454" y="597"/>
                  </a:lnTo>
                  <a:lnTo>
                    <a:pt x="13439" y="629"/>
                  </a:lnTo>
                  <a:lnTo>
                    <a:pt x="13430" y="644"/>
                  </a:lnTo>
                  <a:lnTo>
                    <a:pt x="13415" y="665"/>
                  </a:lnTo>
                  <a:lnTo>
                    <a:pt x="13378" y="696"/>
                  </a:lnTo>
                  <a:lnTo>
                    <a:pt x="13337" y="716"/>
                  </a:lnTo>
                  <a:lnTo>
                    <a:pt x="13292" y="727"/>
                  </a:lnTo>
                  <a:lnTo>
                    <a:pt x="13244" y="730"/>
                  </a:lnTo>
                  <a:lnTo>
                    <a:pt x="13196" y="726"/>
                  </a:lnTo>
                  <a:lnTo>
                    <a:pt x="13126" y="709"/>
                  </a:lnTo>
                  <a:lnTo>
                    <a:pt x="13083" y="691"/>
                  </a:lnTo>
                  <a:lnTo>
                    <a:pt x="13034" y="666"/>
                  </a:lnTo>
                  <a:lnTo>
                    <a:pt x="12943" y="600"/>
                  </a:lnTo>
                  <a:lnTo>
                    <a:pt x="12817" y="488"/>
                  </a:lnTo>
                  <a:lnTo>
                    <a:pt x="12734" y="414"/>
                  </a:lnTo>
                  <a:lnTo>
                    <a:pt x="12707" y="392"/>
                  </a:lnTo>
                  <a:lnTo>
                    <a:pt x="12646" y="350"/>
                  </a:lnTo>
                  <a:lnTo>
                    <a:pt x="12579" y="314"/>
                  </a:lnTo>
                  <a:lnTo>
                    <a:pt x="12509" y="289"/>
                  </a:lnTo>
                  <a:lnTo>
                    <a:pt x="12472" y="284"/>
                  </a:lnTo>
                  <a:lnTo>
                    <a:pt x="12413" y="269"/>
                  </a:lnTo>
                  <a:lnTo>
                    <a:pt x="12294" y="253"/>
                  </a:lnTo>
                  <a:lnTo>
                    <a:pt x="12172" y="253"/>
                  </a:lnTo>
                  <a:lnTo>
                    <a:pt x="12051" y="269"/>
                  </a:lnTo>
                  <a:lnTo>
                    <a:pt x="11992" y="282"/>
                  </a:lnTo>
                  <a:lnTo>
                    <a:pt x="11953" y="292"/>
                  </a:lnTo>
                  <a:lnTo>
                    <a:pt x="11876" y="319"/>
                  </a:lnTo>
                  <a:lnTo>
                    <a:pt x="11802" y="353"/>
                  </a:lnTo>
                  <a:lnTo>
                    <a:pt x="11731" y="392"/>
                  </a:lnTo>
                  <a:lnTo>
                    <a:pt x="11630" y="459"/>
                  </a:lnTo>
                  <a:lnTo>
                    <a:pt x="11506" y="565"/>
                  </a:lnTo>
                  <a:lnTo>
                    <a:pt x="11450" y="624"/>
                  </a:lnTo>
                  <a:lnTo>
                    <a:pt x="11397" y="685"/>
                  </a:lnTo>
                  <a:lnTo>
                    <a:pt x="11303" y="816"/>
                  </a:lnTo>
                  <a:lnTo>
                    <a:pt x="11223" y="956"/>
                  </a:lnTo>
                  <a:lnTo>
                    <a:pt x="11154" y="1102"/>
                  </a:lnTo>
                  <a:lnTo>
                    <a:pt x="11123" y="1177"/>
                  </a:lnTo>
                  <a:lnTo>
                    <a:pt x="11067" y="1322"/>
                  </a:lnTo>
                  <a:lnTo>
                    <a:pt x="10981" y="1547"/>
                  </a:lnTo>
                  <a:lnTo>
                    <a:pt x="10916" y="1690"/>
                  </a:lnTo>
                  <a:lnTo>
                    <a:pt x="10838" y="1827"/>
                  </a:lnTo>
                  <a:lnTo>
                    <a:pt x="10769" y="1917"/>
                  </a:lnTo>
                  <a:lnTo>
                    <a:pt x="10718" y="1974"/>
                  </a:lnTo>
                  <a:lnTo>
                    <a:pt x="10662" y="2025"/>
                  </a:lnTo>
                  <a:lnTo>
                    <a:pt x="10600" y="2070"/>
                  </a:lnTo>
                  <a:lnTo>
                    <a:pt x="10530" y="2109"/>
                  </a:lnTo>
                  <a:lnTo>
                    <a:pt x="10454" y="2141"/>
                  </a:lnTo>
                  <a:lnTo>
                    <a:pt x="10413" y="2154"/>
                  </a:lnTo>
                  <a:lnTo>
                    <a:pt x="10379" y="2164"/>
                  </a:lnTo>
                  <a:lnTo>
                    <a:pt x="10309" y="2176"/>
                  </a:lnTo>
                  <a:lnTo>
                    <a:pt x="10241" y="2182"/>
                  </a:lnTo>
                  <a:lnTo>
                    <a:pt x="10171" y="2180"/>
                  </a:lnTo>
                  <a:lnTo>
                    <a:pt x="10101" y="2173"/>
                  </a:lnTo>
                  <a:lnTo>
                    <a:pt x="10032" y="2158"/>
                  </a:lnTo>
                  <a:lnTo>
                    <a:pt x="9966" y="2136"/>
                  </a:lnTo>
                  <a:lnTo>
                    <a:pt x="9901" y="2109"/>
                  </a:lnTo>
                  <a:lnTo>
                    <a:pt x="9870" y="2092"/>
                  </a:lnTo>
                  <a:lnTo>
                    <a:pt x="9839" y="2074"/>
                  </a:lnTo>
                  <a:lnTo>
                    <a:pt x="9779" y="2034"/>
                  </a:lnTo>
                  <a:lnTo>
                    <a:pt x="9726" y="1987"/>
                  </a:lnTo>
                  <a:lnTo>
                    <a:pt x="9677" y="1937"/>
                  </a:lnTo>
                  <a:lnTo>
                    <a:pt x="9634" y="1882"/>
                  </a:lnTo>
                  <a:lnTo>
                    <a:pt x="9595" y="1823"/>
                  </a:lnTo>
                  <a:lnTo>
                    <a:pt x="9546" y="1728"/>
                  </a:lnTo>
                  <a:lnTo>
                    <a:pt x="9521" y="1661"/>
                  </a:lnTo>
                  <a:lnTo>
                    <a:pt x="9489" y="1556"/>
                  </a:lnTo>
                  <a:lnTo>
                    <a:pt x="9438" y="1328"/>
                  </a:lnTo>
                  <a:lnTo>
                    <a:pt x="9394" y="1154"/>
                  </a:lnTo>
                  <a:lnTo>
                    <a:pt x="9358" y="1042"/>
                  </a:lnTo>
                  <a:lnTo>
                    <a:pt x="9311" y="937"/>
                  </a:lnTo>
                  <a:lnTo>
                    <a:pt x="9252" y="843"/>
                  </a:lnTo>
                  <a:lnTo>
                    <a:pt x="9215" y="800"/>
                  </a:lnTo>
                  <a:lnTo>
                    <a:pt x="9290" y="854"/>
                  </a:lnTo>
                  <a:lnTo>
                    <a:pt x="9366" y="906"/>
                  </a:lnTo>
                  <a:lnTo>
                    <a:pt x="9454" y="963"/>
                  </a:lnTo>
                  <a:lnTo>
                    <a:pt x="9642" y="1066"/>
                  </a:lnTo>
                  <a:lnTo>
                    <a:pt x="9740" y="1108"/>
                  </a:lnTo>
                  <a:lnTo>
                    <a:pt x="9782" y="1153"/>
                  </a:lnTo>
                  <a:lnTo>
                    <a:pt x="9819" y="1200"/>
                  </a:lnTo>
                  <a:lnTo>
                    <a:pt x="9848" y="1241"/>
                  </a:lnTo>
                  <a:lnTo>
                    <a:pt x="9887" y="1315"/>
                  </a:lnTo>
                  <a:lnTo>
                    <a:pt x="9906" y="1365"/>
                  </a:lnTo>
                  <a:lnTo>
                    <a:pt x="9915" y="1417"/>
                  </a:lnTo>
                  <a:lnTo>
                    <a:pt x="9913" y="1465"/>
                  </a:lnTo>
                  <a:lnTo>
                    <a:pt x="9894" y="1508"/>
                  </a:lnTo>
                  <a:lnTo>
                    <a:pt x="9857" y="1544"/>
                  </a:lnTo>
                  <a:lnTo>
                    <a:pt x="9828" y="1557"/>
                  </a:lnTo>
                  <a:lnTo>
                    <a:pt x="9819" y="1561"/>
                  </a:lnTo>
                  <a:lnTo>
                    <a:pt x="9808" y="1572"/>
                  </a:lnTo>
                  <a:lnTo>
                    <a:pt x="9799" y="1595"/>
                  </a:lnTo>
                  <a:lnTo>
                    <a:pt x="9806" y="1622"/>
                  </a:lnTo>
                  <a:lnTo>
                    <a:pt x="9824" y="1636"/>
                  </a:lnTo>
                  <a:lnTo>
                    <a:pt x="9841" y="1639"/>
                  </a:lnTo>
                  <a:lnTo>
                    <a:pt x="9850" y="1637"/>
                  </a:lnTo>
                  <a:lnTo>
                    <a:pt x="9878" y="1632"/>
                  </a:lnTo>
                  <a:lnTo>
                    <a:pt x="9920" y="1602"/>
                  </a:lnTo>
                  <a:lnTo>
                    <a:pt x="9952" y="1558"/>
                  </a:lnTo>
                  <a:lnTo>
                    <a:pt x="9970" y="1509"/>
                  </a:lnTo>
                  <a:lnTo>
                    <a:pt x="9975" y="1483"/>
                  </a:lnTo>
                  <a:lnTo>
                    <a:pt x="9979" y="1449"/>
                  </a:lnTo>
                  <a:lnTo>
                    <a:pt x="9968" y="1385"/>
                  </a:lnTo>
                  <a:lnTo>
                    <a:pt x="9942" y="1322"/>
                  </a:lnTo>
                  <a:lnTo>
                    <a:pt x="9909" y="1264"/>
                  </a:lnTo>
                  <a:lnTo>
                    <a:pt x="9891" y="1237"/>
                  </a:lnTo>
                  <a:lnTo>
                    <a:pt x="9852" y="1184"/>
                  </a:lnTo>
                  <a:lnTo>
                    <a:pt x="9808" y="1136"/>
                  </a:lnTo>
                  <a:lnTo>
                    <a:pt x="9865" y="1155"/>
                  </a:lnTo>
                  <a:lnTo>
                    <a:pt x="9980" y="1189"/>
                  </a:lnTo>
                  <a:lnTo>
                    <a:pt x="10038" y="1200"/>
                  </a:lnTo>
                  <a:lnTo>
                    <a:pt x="10040" y="1202"/>
                  </a:lnTo>
                  <a:lnTo>
                    <a:pt x="10062" y="1226"/>
                  </a:lnTo>
                  <a:lnTo>
                    <a:pt x="10094" y="1282"/>
                  </a:lnTo>
                  <a:lnTo>
                    <a:pt x="10112" y="1344"/>
                  </a:lnTo>
                  <a:lnTo>
                    <a:pt x="10114" y="1410"/>
                  </a:lnTo>
                  <a:lnTo>
                    <a:pt x="10107" y="1445"/>
                  </a:lnTo>
                  <a:lnTo>
                    <a:pt x="10106" y="1456"/>
                  </a:lnTo>
                  <a:lnTo>
                    <a:pt x="10108" y="1471"/>
                  </a:lnTo>
                  <a:lnTo>
                    <a:pt x="10123" y="1487"/>
                  </a:lnTo>
                  <a:lnTo>
                    <a:pt x="10151" y="1491"/>
                  </a:lnTo>
                  <a:lnTo>
                    <a:pt x="10169" y="1479"/>
                  </a:lnTo>
                  <a:lnTo>
                    <a:pt x="10177" y="1465"/>
                  </a:lnTo>
                  <a:lnTo>
                    <a:pt x="10180" y="1456"/>
                  </a:lnTo>
                  <a:lnTo>
                    <a:pt x="10182" y="1422"/>
                  </a:lnTo>
                  <a:lnTo>
                    <a:pt x="10172" y="1356"/>
                  </a:lnTo>
                  <a:lnTo>
                    <a:pt x="10147" y="1293"/>
                  </a:lnTo>
                  <a:lnTo>
                    <a:pt x="10110" y="1234"/>
                  </a:lnTo>
                  <a:lnTo>
                    <a:pt x="10086" y="1210"/>
                  </a:lnTo>
                  <a:lnTo>
                    <a:pt x="10136" y="1215"/>
                  </a:lnTo>
                  <a:lnTo>
                    <a:pt x="10184" y="1217"/>
                  </a:lnTo>
                  <a:lnTo>
                    <a:pt x="10207" y="1228"/>
                  </a:lnTo>
                  <a:lnTo>
                    <a:pt x="10250" y="1254"/>
                  </a:lnTo>
                  <a:lnTo>
                    <a:pt x="10289" y="1286"/>
                  </a:lnTo>
                  <a:lnTo>
                    <a:pt x="10321" y="1325"/>
                  </a:lnTo>
                  <a:lnTo>
                    <a:pt x="10334" y="1348"/>
                  </a:lnTo>
                  <a:lnTo>
                    <a:pt x="10349" y="1378"/>
                  </a:lnTo>
                  <a:lnTo>
                    <a:pt x="10364" y="1443"/>
                  </a:lnTo>
                  <a:lnTo>
                    <a:pt x="10360" y="1506"/>
                  </a:lnTo>
                  <a:lnTo>
                    <a:pt x="10344" y="1570"/>
                  </a:lnTo>
                  <a:lnTo>
                    <a:pt x="10331" y="1601"/>
                  </a:lnTo>
                  <a:lnTo>
                    <a:pt x="10326" y="1618"/>
                  </a:lnTo>
                  <a:lnTo>
                    <a:pt x="10336" y="1644"/>
                  </a:lnTo>
                  <a:lnTo>
                    <a:pt x="10360" y="1658"/>
                  </a:lnTo>
                  <a:lnTo>
                    <a:pt x="10379" y="1655"/>
                  </a:lnTo>
                  <a:lnTo>
                    <a:pt x="10391" y="1646"/>
                  </a:lnTo>
                  <a:lnTo>
                    <a:pt x="10395" y="1639"/>
                  </a:lnTo>
                  <a:lnTo>
                    <a:pt x="10409" y="1609"/>
                  </a:lnTo>
                  <a:lnTo>
                    <a:pt x="10423" y="1548"/>
                  </a:lnTo>
                  <a:lnTo>
                    <a:pt x="10425" y="1486"/>
                  </a:lnTo>
                  <a:lnTo>
                    <a:pt x="10413" y="1423"/>
                  </a:lnTo>
                  <a:lnTo>
                    <a:pt x="10390" y="1365"/>
                  </a:lnTo>
                  <a:lnTo>
                    <a:pt x="10357" y="1313"/>
                  </a:lnTo>
                  <a:lnTo>
                    <a:pt x="10314" y="1267"/>
                  </a:lnTo>
                  <a:lnTo>
                    <a:pt x="10264" y="1230"/>
                  </a:lnTo>
                  <a:lnTo>
                    <a:pt x="10235" y="1217"/>
                  </a:lnTo>
                  <a:lnTo>
                    <a:pt x="10296" y="1213"/>
                  </a:lnTo>
                  <a:lnTo>
                    <a:pt x="10414" y="1193"/>
                  </a:lnTo>
                  <a:lnTo>
                    <a:pt x="10526" y="1153"/>
                  </a:lnTo>
                  <a:lnTo>
                    <a:pt x="10631" y="1094"/>
                  </a:lnTo>
                  <a:lnTo>
                    <a:pt x="10679" y="1055"/>
                  </a:lnTo>
                  <a:lnTo>
                    <a:pt x="10708" y="1029"/>
                  </a:lnTo>
                  <a:lnTo>
                    <a:pt x="10759" y="970"/>
                  </a:lnTo>
                  <a:lnTo>
                    <a:pt x="10799" y="901"/>
                  </a:lnTo>
                  <a:lnTo>
                    <a:pt x="10829" y="829"/>
                  </a:lnTo>
                  <a:lnTo>
                    <a:pt x="10846" y="751"/>
                  </a:lnTo>
                  <a:lnTo>
                    <a:pt x="10851" y="673"/>
                  </a:lnTo>
                  <a:lnTo>
                    <a:pt x="10842" y="595"/>
                  </a:lnTo>
                  <a:lnTo>
                    <a:pt x="10819" y="520"/>
                  </a:lnTo>
                  <a:lnTo>
                    <a:pt x="10802" y="485"/>
                  </a:lnTo>
                  <a:lnTo>
                    <a:pt x="10790" y="464"/>
                  </a:lnTo>
                  <a:lnTo>
                    <a:pt x="10762" y="427"/>
                  </a:lnTo>
                  <a:lnTo>
                    <a:pt x="10728" y="394"/>
                  </a:lnTo>
                  <a:lnTo>
                    <a:pt x="10690" y="366"/>
                  </a:lnTo>
                  <a:lnTo>
                    <a:pt x="10628" y="332"/>
                  </a:lnTo>
                  <a:lnTo>
                    <a:pt x="10536" y="306"/>
                  </a:lnTo>
                  <a:lnTo>
                    <a:pt x="10443" y="301"/>
                  </a:lnTo>
                  <a:lnTo>
                    <a:pt x="10375" y="314"/>
                  </a:lnTo>
                  <a:lnTo>
                    <a:pt x="10333" y="328"/>
                  </a:lnTo>
                  <a:lnTo>
                    <a:pt x="10292" y="350"/>
                  </a:lnTo>
                  <a:lnTo>
                    <a:pt x="10256" y="379"/>
                  </a:lnTo>
                  <a:lnTo>
                    <a:pt x="10225" y="412"/>
                  </a:lnTo>
                  <a:lnTo>
                    <a:pt x="10199" y="454"/>
                  </a:lnTo>
                  <a:lnTo>
                    <a:pt x="10187" y="477"/>
                  </a:lnTo>
                  <a:lnTo>
                    <a:pt x="10180" y="501"/>
                  </a:lnTo>
                  <a:lnTo>
                    <a:pt x="10168" y="549"/>
                  </a:lnTo>
                  <a:lnTo>
                    <a:pt x="10163" y="598"/>
                  </a:lnTo>
                  <a:lnTo>
                    <a:pt x="10167" y="646"/>
                  </a:lnTo>
                  <a:lnTo>
                    <a:pt x="10180" y="691"/>
                  </a:lnTo>
                  <a:lnTo>
                    <a:pt x="10200" y="733"/>
                  </a:lnTo>
                  <a:lnTo>
                    <a:pt x="10231" y="769"/>
                  </a:lnTo>
                  <a:lnTo>
                    <a:pt x="10272" y="799"/>
                  </a:lnTo>
                  <a:lnTo>
                    <a:pt x="10295" y="809"/>
                  </a:lnTo>
                  <a:lnTo>
                    <a:pt x="10317" y="818"/>
                  </a:lnTo>
                  <a:lnTo>
                    <a:pt x="10364" y="826"/>
                  </a:lnTo>
                  <a:lnTo>
                    <a:pt x="10413" y="825"/>
                  </a:lnTo>
                  <a:lnTo>
                    <a:pt x="10460" y="816"/>
                  </a:lnTo>
                  <a:lnTo>
                    <a:pt x="10505" y="796"/>
                  </a:lnTo>
                  <a:lnTo>
                    <a:pt x="10544" y="770"/>
                  </a:lnTo>
                  <a:lnTo>
                    <a:pt x="10575" y="735"/>
                  </a:lnTo>
                  <a:lnTo>
                    <a:pt x="10594" y="691"/>
                  </a:lnTo>
                  <a:lnTo>
                    <a:pt x="10600" y="666"/>
                  </a:lnTo>
                  <a:lnTo>
                    <a:pt x="10601" y="652"/>
                  </a:lnTo>
                  <a:lnTo>
                    <a:pt x="10596" y="629"/>
                  </a:lnTo>
                  <a:lnTo>
                    <a:pt x="10583" y="609"/>
                  </a:lnTo>
                  <a:lnTo>
                    <a:pt x="10565" y="597"/>
                  </a:lnTo>
                  <a:lnTo>
                    <a:pt x="10544" y="590"/>
                  </a:lnTo>
                  <a:lnTo>
                    <a:pt x="10522" y="591"/>
                  </a:lnTo>
                  <a:lnTo>
                    <a:pt x="10502" y="602"/>
                  </a:lnTo>
                  <a:lnTo>
                    <a:pt x="10487" y="621"/>
                  </a:lnTo>
                  <a:lnTo>
                    <a:pt x="10482" y="634"/>
                  </a:lnTo>
                  <a:lnTo>
                    <a:pt x="10473" y="657"/>
                  </a:lnTo>
                  <a:lnTo>
                    <a:pt x="10440" y="692"/>
                  </a:lnTo>
                  <a:lnTo>
                    <a:pt x="10395" y="711"/>
                  </a:lnTo>
                  <a:lnTo>
                    <a:pt x="10347" y="714"/>
                  </a:lnTo>
                  <a:lnTo>
                    <a:pt x="10322" y="711"/>
                  </a:lnTo>
                  <a:lnTo>
                    <a:pt x="10304" y="705"/>
                  </a:lnTo>
                  <a:lnTo>
                    <a:pt x="10276" y="687"/>
                  </a:lnTo>
                  <a:lnTo>
                    <a:pt x="10255" y="661"/>
                  </a:lnTo>
                  <a:lnTo>
                    <a:pt x="10239" y="630"/>
                  </a:lnTo>
                  <a:lnTo>
                    <a:pt x="10229" y="578"/>
                  </a:lnTo>
                  <a:lnTo>
                    <a:pt x="10234" y="507"/>
                  </a:lnTo>
                  <a:lnTo>
                    <a:pt x="10244" y="476"/>
                  </a:lnTo>
                  <a:lnTo>
                    <a:pt x="10254" y="459"/>
                  </a:lnTo>
                  <a:lnTo>
                    <a:pt x="10274" y="427"/>
                  </a:lnTo>
                  <a:lnTo>
                    <a:pt x="10298" y="402"/>
                  </a:lnTo>
                  <a:lnTo>
                    <a:pt x="10325" y="381"/>
                  </a:lnTo>
                  <a:lnTo>
                    <a:pt x="10371" y="361"/>
                  </a:lnTo>
                  <a:lnTo>
                    <a:pt x="10439" y="352"/>
                  </a:lnTo>
                  <a:lnTo>
                    <a:pt x="10509" y="359"/>
                  </a:lnTo>
                  <a:lnTo>
                    <a:pt x="10578" y="383"/>
                  </a:lnTo>
                  <a:lnTo>
                    <a:pt x="10638" y="419"/>
                  </a:lnTo>
                  <a:lnTo>
                    <a:pt x="10689" y="468"/>
                  </a:lnTo>
                  <a:lnTo>
                    <a:pt x="10707" y="497"/>
                  </a:lnTo>
                  <a:lnTo>
                    <a:pt x="10727" y="530"/>
                  </a:lnTo>
                  <a:lnTo>
                    <a:pt x="10746" y="606"/>
                  </a:lnTo>
                  <a:lnTo>
                    <a:pt x="10750" y="682"/>
                  </a:lnTo>
                  <a:lnTo>
                    <a:pt x="10740" y="759"/>
                  </a:lnTo>
                  <a:lnTo>
                    <a:pt x="10729" y="795"/>
                  </a:lnTo>
                  <a:lnTo>
                    <a:pt x="10716" y="834"/>
                  </a:lnTo>
                  <a:lnTo>
                    <a:pt x="10677" y="902"/>
                  </a:lnTo>
                  <a:lnTo>
                    <a:pt x="10627" y="962"/>
                  </a:lnTo>
                  <a:lnTo>
                    <a:pt x="10565" y="1014"/>
                  </a:lnTo>
                  <a:lnTo>
                    <a:pt x="10532" y="1035"/>
                  </a:lnTo>
                  <a:lnTo>
                    <a:pt x="10492" y="1058"/>
                  </a:lnTo>
                  <a:lnTo>
                    <a:pt x="10409" y="1092"/>
                  </a:lnTo>
                  <a:lnTo>
                    <a:pt x="10324" y="1112"/>
                  </a:lnTo>
                  <a:lnTo>
                    <a:pt x="10235" y="1121"/>
                  </a:lnTo>
                  <a:lnTo>
                    <a:pt x="10146" y="1120"/>
                  </a:lnTo>
                  <a:lnTo>
                    <a:pt x="10057" y="1110"/>
                  </a:lnTo>
                  <a:lnTo>
                    <a:pt x="9924" y="1083"/>
                  </a:lnTo>
                  <a:lnTo>
                    <a:pt x="9840" y="1057"/>
                  </a:lnTo>
                  <a:lnTo>
                    <a:pt x="9770" y="1032"/>
                  </a:lnTo>
                  <a:lnTo>
                    <a:pt x="9635" y="975"/>
                  </a:lnTo>
                  <a:lnTo>
                    <a:pt x="9503" y="909"/>
                  </a:lnTo>
                  <a:lnTo>
                    <a:pt x="9375" y="836"/>
                  </a:lnTo>
                  <a:lnTo>
                    <a:pt x="9313" y="797"/>
                  </a:lnTo>
                  <a:lnTo>
                    <a:pt x="9249" y="757"/>
                  </a:lnTo>
                  <a:lnTo>
                    <a:pt x="9130" y="669"/>
                  </a:lnTo>
                  <a:lnTo>
                    <a:pt x="9073" y="622"/>
                  </a:lnTo>
                  <a:lnTo>
                    <a:pt x="9040" y="585"/>
                  </a:lnTo>
                  <a:lnTo>
                    <a:pt x="8969" y="517"/>
                  </a:lnTo>
                  <a:lnTo>
                    <a:pt x="8930" y="488"/>
                  </a:lnTo>
                  <a:lnTo>
                    <a:pt x="9007" y="516"/>
                  </a:lnTo>
                  <a:lnTo>
                    <a:pt x="9122" y="558"/>
                  </a:lnTo>
                  <a:lnTo>
                    <a:pt x="9200" y="581"/>
                  </a:lnTo>
                  <a:lnTo>
                    <a:pt x="9240" y="590"/>
                  </a:lnTo>
                  <a:lnTo>
                    <a:pt x="9276" y="597"/>
                  </a:lnTo>
                  <a:lnTo>
                    <a:pt x="9349" y="599"/>
                  </a:lnTo>
                  <a:lnTo>
                    <a:pt x="9420" y="591"/>
                  </a:lnTo>
                  <a:lnTo>
                    <a:pt x="9490" y="568"/>
                  </a:lnTo>
                  <a:lnTo>
                    <a:pt x="9522" y="550"/>
                  </a:lnTo>
                  <a:lnTo>
                    <a:pt x="9550" y="532"/>
                  </a:lnTo>
                  <a:lnTo>
                    <a:pt x="9598" y="484"/>
                  </a:lnTo>
                  <a:lnTo>
                    <a:pt x="9633" y="425"/>
                  </a:lnTo>
                  <a:lnTo>
                    <a:pt x="9655" y="362"/>
                  </a:lnTo>
                  <a:lnTo>
                    <a:pt x="9660" y="328"/>
                  </a:lnTo>
                  <a:lnTo>
                    <a:pt x="9661" y="293"/>
                  </a:lnTo>
                  <a:lnTo>
                    <a:pt x="9652" y="226"/>
                  </a:lnTo>
                  <a:lnTo>
                    <a:pt x="9627" y="164"/>
                  </a:lnTo>
                  <a:lnTo>
                    <a:pt x="9591" y="108"/>
                  </a:lnTo>
                  <a:lnTo>
                    <a:pt x="9543" y="61"/>
                  </a:lnTo>
                  <a:lnTo>
                    <a:pt x="9488" y="26"/>
                  </a:lnTo>
                  <a:lnTo>
                    <a:pt x="9425" y="4"/>
                  </a:lnTo>
                  <a:lnTo>
                    <a:pt x="9357" y="0"/>
                  </a:lnTo>
                  <a:lnTo>
                    <a:pt x="9322" y="5"/>
                  </a:lnTo>
                  <a:lnTo>
                    <a:pt x="9290" y="13"/>
                  </a:lnTo>
                  <a:lnTo>
                    <a:pt x="9239" y="46"/>
                  </a:lnTo>
                  <a:lnTo>
                    <a:pt x="9200" y="92"/>
                  </a:lnTo>
                  <a:lnTo>
                    <a:pt x="9178" y="149"/>
                  </a:lnTo>
                  <a:lnTo>
                    <a:pt x="9174" y="180"/>
                  </a:lnTo>
                  <a:lnTo>
                    <a:pt x="9174" y="195"/>
                  </a:lnTo>
                  <a:lnTo>
                    <a:pt x="9180" y="222"/>
                  </a:lnTo>
                  <a:lnTo>
                    <a:pt x="9197" y="260"/>
                  </a:lnTo>
                  <a:lnTo>
                    <a:pt x="9237" y="300"/>
                  </a:lnTo>
                  <a:lnTo>
                    <a:pt x="9288" y="323"/>
                  </a:lnTo>
                  <a:lnTo>
                    <a:pt x="9315" y="326"/>
                  </a:lnTo>
                  <a:lnTo>
                    <a:pt x="9325" y="326"/>
                  </a:lnTo>
                  <a:lnTo>
                    <a:pt x="9332" y="322"/>
                  </a:lnTo>
                  <a:lnTo>
                    <a:pt x="9354" y="328"/>
                  </a:lnTo>
                  <a:lnTo>
                    <a:pt x="9398" y="322"/>
                  </a:lnTo>
                  <a:lnTo>
                    <a:pt x="9436" y="297"/>
                  </a:lnTo>
                  <a:lnTo>
                    <a:pt x="9460" y="257"/>
                  </a:lnTo>
                  <a:lnTo>
                    <a:pt x="9463" y="232"/>
                  </a:lnTo>
                  <a:lnTo>
                    <a:pt x="9463" y="215"/>
                  </a:lnTo>
                  <a:lnTo>
                    <a:pt x="9446" y="193"/>
                  </a:lnTo>
                  <a:lnTo>
                    <a:pt x="9420" y="184"/>
                  </a:lnTo>
                  <a:lnTo>
                    <a:pt x="9390" y="190"/>
                  </a:lnTo>
                  <a:lnTo>
                    <a:pt x="9379" y="197"/>
                  </a:lnTo>
                  <a:lnTo>
                    <a:pt x="9345" y="223"/>
                  </a:lnTo>
                  <a:lnTo>
                    <a:pt x="9309" y="244"/>
                  </a:lnTo>
                  <a:lnTo>
                    <a:pt x="9297" y="249"/>
                  </a:lnTo>
                  <a:lnTo>
                    <a:pt x="9275" y="252"/>
                  </a:lnTo>
                  <a:lnTo>
                    <a:pt x="9262" y="252"/>
                  </a:lnTo>
                  <a:lnTo>
                    <a:pt x="9250" y="239"/>
                  </a:lnTo>
                  <a:lnTo>
                    <a:pt x="9236" y="206"/>
                  </a:lnTo>
                  <a:lnTo>
                    <a:pt x="9232" y="169"/>
                  </a:lnTo>
                  <a:lnTo>
                    <a:pt x="9241" y="132"/>
                  </a:lnTo>
                  <a:lnTo>
                    <a:pt x="9252" y="116"/>
                  </a:lnTo>
                  <a:lnTo>
                    <a:pt x="9261" y="101"/>
                  </a:lnTo>
                  <a:lnTo>
                    <a:pt x="9284" y="82"/>
                  </a:lnTo>
                  <a:lnTo>
                    <a:pt x="9310" y="68"/>
                  </a:lnTo>
                  <a:lnTo>
                    <a:pt x="9340" y="61"/>
                  </a:lnTo>
                  <a:lnTo>
                    <a:pt x="9386" y="62"/>
                  </a:lnTo>
                  <a:lnTo>
                    <a:pt x="9446" y="79"/>
                  </a:lnTo>
                  <a:lnTo>
                    <a:pt x="9472" y="95"/>
                  </a:lnTo>
                  <a:lnTo>
                    <a:pt x="9494" y="110"/>
                  </a:lnTo>
                  <a:lnTo>
                    <a:pt x="9529" y="147"/>
                  </a:lnTo>
                  <a:lnTo>
                    <a:pt x="9554" y="191"/>
                  </a:lnTo>
                  <a:lnTo>
                    <a:pt x="9567" y="237"/>
                  </a:lnTo>
                  <a:lnTo>
                    <a:pt x="9570" y="287"/>
                  </a:lnTo>
                  <a:lnTo>
                    <a:pt x="9563" y="336"/>
                  </a:lnTo>
                  <a:lnTo>
                    <a:pt x="9547" y="384"/>
                  </a:lnTo>
                  <a:lnTo>
                    <a:pt x="9521" y="428"/>
                  </a:lnTo>
                  <a:lnTo>
                    <a:pt x="9504" y="447"/>
                  </a:lnTo>
                  <a:lnTo>
                    <a:pt x="9485" y="467"/>
                  </a:lnTo>
                  <a:lnTo>
                    <a:pt x="9440" y="497"/>
                  </a:lnTo>
                  <a:lnTo>
                    <a:pt x="9389" y="514"/>
                  </a:lnTo>
                  <a:lnTo>
                    <a:pt x="9335" y="521"/>
                  </a:lnTo>
                  <a:lnTo>
                    <a:pt x="9250" y="520"/>
                  </a:lnTo>
                  <a:lnTo>
                    <a:pt x="9140" y="501"/>
                  </a:lnTo>
                  <a:lnTo>
                    <a:pt x="9090" y="488"/>
                  </a:lnTo>
                  <a:lnTo>
                    <a:pt x="8963" y="458"/>
                  </a:lnTo>
                  <a:lnTo>
                    <a:pt x="8837" y="423"/>
                  </a:lnTo>
                  <a:lnTo>
                    <a:pt x="8828" y="420"/>
                  </a:lnTo>
                  <a:lnTo>
                    <a:pt x="8819" y="418"/>
                  </a:lnTo>
                  <a:lnTo>
                    <a:pt x="8777" y="398"/>
                  </a:lnTo>
                  <a:lnTo>
                    <a:pt x="8692" y="363"/>
                  </a:lnTo>
                  <a:lnTo>
                    <a:pt x="8602" y="337"/>
                  </a:lnTo>
                  <a:lnTo>
                    <a:pt x="8512" y="320"/>
                  </a:lnTo>
                  <a:lnTo>
                    <a:pt x="8419" y="311"/>
                  </a:lnTo>
                  <a:lnTo>
                    <a:pt x="8326" y="313"/>
                  </a:lnTo>
                  <a:lnTo>
                    <a:pt x="8235" y="320"/>
                  </a:lnTo>
                  <a:lnTo>
                    <a:pt x="8146" y="339"/>
                  </a:lnTo>
                  <a:lnTo>
                    <a:pt x="8102" y="352"/>
                  </a:lnTo>
                  <a:lnTo>
                    <a:pt x="8036" y="361"/>
                  </a:lnTo>
                  <a:lnTo>
                    <a:pt x="7971" y="374"/>
                  </a:lnTo>
                  <a:lnTo>
                    <a:pt x="7865" y="397"/>
                  </a:lnTo>
                  <a:lnTo>
                    <a:pt x="7705" y="447"/>
                  </a:lnTo>
                  <a:lnTo>
                    <a:pt x="7603" y="490"/>
                  </a:lnTo>
                  <a:lnTo>
                    <a:pt x="7555" y="516"/>
                  </a:lnTo>
                  <a:lnTo>
                    <a:pt x="7551" y="520"/>
                  </a:lnTo>
                  <a:lnTo>
                    <a:pt x="7548" y="525"/>
                  </a:lnTo>
                  <a:lnTo>
                    <a:pt x="7440" y="572"/>
                  </a:lnTo>
                  <a:lnTo>
                    <a:pt x="7284" y="654"/>
                  </a:lnTo>
                  <a:lnTo>
                    <a:pt x="7183" y="713"/>
                  </a:lnTo>
                  <a:lnTo>
                    <a:pt x="7086" y="779"/>
                  </a:lnTo>
                  <a:lnTo>
                    <a:pt x="6991" y="851"/>
                  </a:lnTo>
                  <a:lnTo>
                    <a:pt x="6902" y="926"/>
                  </a:lnTo>
                  <a:lnTo>
                    <a:pt x="6817" y="1006"/>
                  </a:lnTo>
                  <a:lnTo>
                    <a:pt x="6777" y="1049"/>
                  </a:lnTo>
                  <a:lnTo>
                    <a:pt x="6736" y="1006"/>
                  </a:lnTo>
                  <a:lnTo>
                    <a:pt x="6652" y="926"/>
                  </a:lnTo>
                  <a:lnTo>
                    <a:pt x="6562" y="851"/>
                  </a:lnTo>
                  <a:lnTo>
                    <a:pt x="6469" y="779"/>
                  </a:lnTo>
                  <a:lnTo>
                    <a:pt x="6370" y="713"/>
                  </a:lnTo>
                  <a:lnTo>
                    <a:pt x="6271" y="654"/>
                  </a:lnTo>
                  <a:lnTo>
                    <a:pt x="6114" y="572"/>
                  </a:lnTo>
                  <a:lnTo>
                    <a:pt x="6005" y="525"/>
                  </a:lnTo>
                  <a:lnTo>
                    <a:pt x="6004" y="520"/>
                  </a:lnTo>
                  <a:lnTo>
                    <a:pt x="5998" y="516"/>
                  </a:lnTo>
                  <a:lnTo>
                    <a:pt x="5950" y="490"/>
                  </a:lnTo>
                  <a:lnTo>
                    <a:pt x="5849" y="447"/>
                  </a:lnTo>
                  <a:lnTo>
                    <a:pt x="5690" y="397"/>
                  </a:lnTo>
                  <a:lnTo>
                    <a:pt x="5582" y="374"/>
                  </a:lnTo>
                  <a:lnTo>
                    <a:pt x="5517" y="361"/>
                  </a:lnTo>
                  <a:lnTo>
                    <a:pt x="5451" y="352"/>
                  </a:lnTo>
                  <a:lnTo>
                    <a:pt x="5409" y="339"/>
                  </a:lnTo>
                  <a:lnTo>
                    <a:pt x="5319" y="320"/>
                  </a:lnTo>
                  <a:lnTo>
                    <a:pt x="5227" y="313"/>
                  </a:lnTo>
                  <a:lnTo>
                    <a:pt x="5135" y="311"/>
                  </a:lnTo>
                  <a:lnTo>
                    <a:pt x="5042" y="320"/>
                  </a:lnTo>
                  <a:lnTo>
                    <a:pt x="4951" y="337"/>
                  </a:lnTo>
                  <a:lnTo>
                    <a:pt x="4862" y="363"/>
                  </a:lnTo>
                  <a:lnTo>
                    <a:pt x="4776" y="398"/>
                  </a:lnTo>
                  <a:lnTo>
                    <a:pt x="4736" y="418"/>
                  </a:lnTo>
                  <a:lnTo>
                    <a:pt x="4718" y="423"/>
                  </a:lnTo>
                  <a:lnTo>
                    <a:pt x="4591" y="458"/>
                  </a:lnTo>
                  <a:lnTo>
                    <a:pt x="4464" y="488"/>
                  </a:lnTo>
                  <a:lnTo>
                    <a:pt x="4414" y="501"/>
                  </a:lnTo>
                  <a:lnTo>
                    <a:pt x="4303" y="520"/>
                  </a:lnTo>
                  <a:lnTo>
                    <a:pt x="4219" y="521"/>
                  </a:lnTo>
                  <a:lnTo>
                    <a:pt x="4164" y="514"/>
                  </a:lnTo>
                  <a:lnTo>
                    <a:pt x="4115" y="497"/>
                  </a:lnTo>
                  <a:lnTo>
                    <a:pt x="4070" y="467"/>
                  </a:lnTo>
                  <a:lnTo>
                    <a:pt x="4049" y="447"/>
                  </a:lnTo>
                  <a:lnTo>
                    <a:pt x="4032" y="428"/>
                  </a:lnTo>
                  <a:lnTo>
                    <a:pt x="4007" y="384"/>
                  </a:lnTo>
                  <a:lnTo>
                    <a:pt x="3991" y="336"/>
                  </a:lnTo>
                  <a:lnTo>
                    <a:pt x="3984" y="287"/>
                  </a:lnTo>
                  <a:lnTo>
                    <a:pt x="3987" y="237"/>
                  </a:lnTo>
                  <a:lnTo>
                    <a:pt x="4000" y="191"/>
                  </a:lnTo>
                  <a:lnTo>
                    <a:pt x="4024" y="147"/>
                  </a:lnTo>
                  <a:lnTo>
                    <a:pt x="4059" y="110"/>
                  </a:lnTo>
                  <a:lnTo>
                    <a:pt x="4083" y="95"/>
                  </a:lnTo>
                  <a:lnTo>
                    <a:pt x="4107" y="79"/>
                  </a:lnTo>
                  <a:lnTo>
                    <a:pt x="4168" y="62"/>
                  </a:lnTo>
                  <a:lnTo>
                    <a:pt x="4214" y="61"/>
                  </a:lnTo>
                  <a:lnTo>
                    <a:pt x="4243" y="68"/>
                  </a:lnTo>
                  <a:lnTo>
                    <a:pt x="4271" y="82"/>
                  </a:lnTo>
                  <a:lnTo>
                    <a:pt x="4293" y="101"/>
                  </a:lnTo>
                  <a:lnTo>
                    <a:pt x="4303" y="116"/>
                  </a:lnTo>
                  <a:lnTo>
                    <a:pt x="4312" y="132"/>
                  </a:lnTo>
                  <a:lnTo>
                    <a:pt x="4321" y="169"/>
                  </a:lnTo>
                  <a:lnTo>
                    <a:pt x="4319" y="206"/>
                  </a:lnTo>
                  <a:lnTo>
                    <a:pt x="4303" y="239"/>
                  </a:lnTo>
                  <a:lnTo>
                    <a:pt x="4291" y="252"/>
                  </a:lnTo>
                  <a:lnTo>
                    <a:pt x="4280" y="252"/>
                  </a:lnTo>
                  <a:lnTo>
                    <a:pt x="4256" y="249"/>
                  </a:lnTo>
                  <a:lnTo>
                    <a:pt x="4246" y="244"/>
                  </a:lnTo>
                  <a:lnTo>
                    <a:pt x="4208" y="223"/>
                  </a:lnTo>
                  <a:lnTo>
                    <a:pt x="4175" y="197"/>
                  </a:lnTo>
                  <a:lnTo>
                    <a:pt x="4163" y="190"/>
                  </a:lnTo>
                  <a:lnTo>
                    <a:pt x="4134" y="184"/>
                  </a:lnTo>
                  <a:lnTo>
                    <a:pt x="4107" y="193"/>
                  </a:lnTo>
                  <a:lnTo>
                    <a:pt x="4090" y="215"/>
                  </a:lnTo>
                  <a:lnTo>
                    <a:pt x="4090" y="232"/>
                  </a:lnTo>
                  <a:lnTo>
                    <a:pt x="4094" y="257"/>
                  </a:lnTo>
                  <a:lnTo>
                    <a:pt x="4118" y="297"/>
                  </a:lnTo>
                  <a:lnTo>
                    <a:pt x="4155" y="322"/>
                  </a:lnTo>
                  <a:lnTo>
                    <a:pt x="4199" y="328"/>
                  </a:lnTo>
                  <a:lnTo>
                    <a:pt x="4221" y="322"/>
                  </a:lnTo>
                  <a:lnTo>
                    <a:pt x="4228" y="326"/>
                  </a:lnTo>
                  <a:lnTo>
                    <a:pt x="4238" y="326"/>
                  </a:lnTo>
                  <a:lnTo>
                    <a:pt x="4265" y="323"/>
                  </a:lnTo>
                  <a:lnTo>
                    <a:pt x="4316" y="300"/>
                  </a:lnTo>
                  <a:lnTo>
                    <a:pt x="4356" y="260"/>
                  </a:lnTo>
                  <a:lnTo>
                    <a:pt x="4374" y="222"/>
                  </a:lnTo>
                  <a:lnTo>
                    <a:pt x="4379" y="195"/>
                  </a:lnTo>
                  <a:lnTo>
                    <a:pt x="4379" y="180"/>
                  </a:lnTo>
                  <a:lnTo>
                    <a:pt x="4377" y="149"/>
                  </a:lnTo>
                  <a:lnTo>
                    <a:pt x="4354" y="92"/>
                  </a:lnTo>
                  <a:lnTo>
                    <a:pt x="4315" y="46"/>
                  </a:lnTo>
                  <a:lnTo>
                    <a:pt x="4263" y="13"/>
                  </a:lnTo>
                  <a:lnTo>
                    <a:pt x="4233" y="5"/>
                  </a:lnTo>
                  <a:lnTo>
                    <a:pt x="4197" y="0"/>
                  </a:lnTo>
                  <a:lnTo>
                    <a:pt x="4129" y="4"/>
                  </a:lnTo>
                  <a:lnTo>
                    <a:pt x="4066" y="26"/>
                  </a:lnTo>
                  <a:lnTo>
                    <a:pt x="4010" y="61"/>
                  </a:lnTo>
                  <a:lnTo>
                    <a:pt x="3962" y="108"/>
                  </a:lnTo>
                  <a:lnTo>
                    <a:pt x="3926" y="164"/>
                  </a:lnTo>
                  <a:lnTo>
                    <a:pt x="3902" y="226"/>
                  </a:lnTo>
                  <a:lnTo>
                    <a:pt x="3892" y="293"/>
                  </a:lnTo>
                  <a:lnTo>
                    <a:pt x="3893" y="328"/>
                  </a:lnTo>
                  <a:lnTo>
                    <a:pt x="3899" y="362"/>
                  </a:lnTo>
                  <a:lnTo>
                    <a:pt x="3921" y="425"/>
                  </a:lnTo>
                  <a:lnTo>
                    <a:pt x="3956" y="484"/>
                  </a:lnTo>
                  <a:lnTo>
                    <a:pt x="4004" y="532"/>
                  </a:lnTo>
                  <a:lnTo>
                    <a:pt x="4032" y="550"/>
                  </a:lnTo>
                  <a:lnTo>
                    <a:pt x="4064" y="568"/>
                  </a:lnTo>
                  <a:lnTo>
                    <a:pt x="4133" y="591"/>
                  </a:lnTo>
                  <a:lnTo>
                    <a:pt x="4204" y="599"/>
                  </a:lnTo>
                  <a:lnTo>
                    <a:pt x="4277" y="597"/>
                  </a:lnTo>
                  <a:lnTo>
                    <a:pt x="4313" y="590"/>
                  </a:lnTo>
                  <a:lnTo>
                    <a:pt x="4354" y="581"/>
                  </a:lnTo>
                  <a:lnTo>
                    <a:pt x="4433" y="558"/>
                  </a:lnTo>
                  <a:lnTo>
                    <a:pt x="4548" y="516"/>
                  </a:lnTo>
                  <a:lnTo>
                    <a:pt x="4624" y="488"/>
                  </a:lnTo>
                  <a:lnTo>
                    <a:pt x="4584" y="517"/>
                  </a:lnTo>
                  <a:lnTo>
                    <a:pt x="4513" y="585"/>
                  </a:lnTo>
                  <a:lnTo>
                    <a:pt x="4481" y="622"/>
                  </a:lnTo>
                  <a:lnTo>
                    <a:pt x="4424" y="669"/>
                  </a:lnTo>
                  <a:lnTo>
                    <a:pt x="4304" y="757"/>
                  </a:lnTo>
                  <a:lnTo>
                    <a:pt x="4242" y="797"/>
                  </a:lnTo>
                  <a:lnTo>
                    <a:pt x="4180" y="836"/>
                  </a:lnTo>
                  <a:lnTo>
                    <a:pt x="4052" y="909"/>
                  </a:lnTo>
                  <a:lnTo>
                    <a:pt x="3919" y="975"/>
                  </a:lnTo>
                  <a:lnTo>
                    <a:pt x="3783" y="1032"/>
                  </a:lnTo>
                  <a:lnTo>
                    <a:pt x="3713" y="1057"/>
                  </a:lnTo>
                  <a:lnTo>
                    <a:pt x="3629" y="1083"/>
                  </a:lnTo>
                  <a:lnTo>
                    <a:pt x="3497" y="1110"/>
                  </a:lnTo>
                  <a:lnTo>
                    <a:pt x="3407" y="1120"/>
                  </a:lnTo>
                  <a:lnTo>
                    <a:pt x="3318" y="1121"/>
                  </a:lnTo>
                  <a:lnTo>
                    <a:pt x="3230" y="1112"/>
                  </a:lnTo>
                  <a:lnTo>
                    <a:pt x="3144" y="1092"/>
                  </a:lnTo>
                  <a:lnTo>
                    <a:pt x="3061" y="1058"/>
                  </a:lnTo>
                  <a:lnTo>
                    <a:pt x="3022" y="1035"/>
                  </a:lnTo>
                  <a:lnTo>
                    <a:pt x="2989" y="1014"/>
                  </a:lnTo>
                  <a:lnTo>
                    <a:pt x="2928" y="962"/>
                  </a:lnTo>
                  <a:lnTo>
                    <a:pt x="2876" y="902"/>
                  </a:lnTo>
                  <a:lnTo>
                    <a:pt x="2837" y="834"/>
                  </a:lnTo>
                  <a:lnTo>
                    <a:pt x="2824" y="795"/>
                  </a:lnTo>
                  <a:lnTo>
                    <a:pt x="2814" y="759"/>
                  </a:lnTo>
                  <a:lnTo>
                    <a:pt x="2803" y="682"/>
                  </a:lnTo>
                  <a:lnTo>
                    <a:pt x="2807" y="606"/>
                  </a:lnTo>
                  <a:lnTo>
                    <a:pt x="2828" y="530"/>
                  </a:lnTo>
                  <a:lnTo>
                    <a:pt x="2846" y="497"/>
                  </a:lnTo>
                  <a:lnTo>
                    <a:pt x="2864" y="468"/>
                  </a:lnTo>
                  <a:lnTo>
                    <a:pt x="2915" y="419"/>
                  </a:lnTo>
                  <a:lnTo>
                    <a:pt x="2976" y="383"/>
                  </a:lnTo>
                  <a:lnTo>
                    <a:pt x="3044" y="359"/>
                  </a:lnTo>
                  <a:lnTo>
                    <a:pt x="3114" y="352"/>
                  </a:lnTo>
                  <a:lnTo>
                    <a:pt x="3183" y="361"/>
                  </a:lnTo>
                  <a:lnTo>
                    <a:pt x="3228" y="381"/>
                  </a:lnTo>
                  <a:lnTo>
                    <a:pt x="3256" y="402"/>
                  </a:lnTo>
                  <a:lnTo>
                    <a:pt x="3280" y="427"/>
                  </a:lnTo>
                  <a:lnTo>
                    <a:pt x="3300" y="459"/>
                  </a:lnTo>
                  <a:lnTo>
                    <a:pt x="3309" y="476"/>
                  </a:lnTo>
                  <a:lnTo>
                    <a:pt x="3319" y="507"/>
                  </a:lnTo>
                  <a:lnTo>
                    <a:pt x="3326" y="578"/>
                  </a:lnTo>
                  <a:lnTo>
                    <a:pt x="3314" y="630"/>
                  </a:lnTo>
                  <a:lnTo>
                    <a:pt x="3300" y="661"/>
                  </a:lnTo>
                  <a:lnTo>
                    <a:pt x="3278" y="687"/>
                  </a:lnTo>
                  <a:lnTo>
                    <a:pt x="3249" y="705"/>
                  </a:lnTo>
                  <a:lnTo>
                    <a:pt x="3231" y="711"/>
                  </a:lnTo>
                  <a:lnTo>
                    <a:pt x="3208" y="714"/>
                  </a:lnTo>
                  <a:lnTo>
                    <a:pt x="3159" y="711"/>
                  </a:lnTo>
                  <a:lnTo>
                    <a:pt x="3114" y="692"/>
                  </a:lnTo>
                  <a:lnTo>
                    <a:pt x="3081" y="657"/>
                  </a:lnTo>
                  <a:lnTo>
                    <a:pt x="3072" y="634"/>
                  </a:lnTo>
                  <a:lnTo>
                    <a:pt x="3066" y="621"/>
                  </a:lnTo>
                  <a:lnTo>
                    <a:pt x="3051" y="602"/>
                  </a:lnTo>
                  <a:lnTo>
                    <a:pt x="3031" y="591"/>
                  </a:lnTo>
                  <a:lnTo>
                    <a:pt x="3011" y="590"/>
                  </a:lnTo>
                  <a:lnTo>
                    <a:pt x="2989" y="597"/>
                  </a:lnTo>
                  <a:lnTo>
                    <a:pt x="2971" y="609"/>
                  </a:lnTo>
                  <a:lnTo>
                    <a:pt x="2958" y="629"/>
                  </a:lnTo>
                  <a:lnTo>
                    <a:pt x="2952" y="652"/>
                  </a:lnTo>
                  <a:lnTo>
                    <a:pt x="2954" y="666"/>
                  </a:lnTo>
                  <a:lnTo>
                    <a:pt x="2959" y="691"/>
                  </a:lnTo>
                  <a:lnTo>
                    <a:pt x="2980" y="735"/>
                  </a:lnTo>
                  <a:lnTo>
                    <a:pt x="3009" y="770"/>
                  </a:lnTo>
                  <a:lnTo>
                    <a:pt x="3050" y="796"/>
                  </a:lnTo>
                  <a:lnTo>
                    <a:pt x="3094" y="816"/>
                  </a:lnTo>
                  <a:lnTo>
                    <a:pt x="3142" y="825"/>
                  </a:lnTo>
                  <a:lnTo>
                    <a:pt x="3190" y="826"/>
                  </a:lnTo>
                  <a:lnTo>
                    <a:pt x="3236" y="818"/>
                  </a:lnTo>
                  <a:lnTo>
                    <a:pt x="3258" y="809"/>
                  </a:lnTo>
                  <a:lnTo>
                    <a:pt x="3283" y="799"/>
                  </a:lnTo>
                  <a:lnTo>
                    <a:pt x="3323" y="769"/>
                  </a:lnTo>
                  <a:lnTo>
                    <a:pt x="3353" y="733"/>
                  </a:lnTo>
                  <a:lnTo>
                    <a:pt x="3374" y="691"/>
                  </a:lnTo>
                  <a:lnTo>
                    <a:pt x="3387" y="646"/>
                  </a:lnTo>
                  <a:lnTo>
                    <a:pt x="3391" y="598"/>
                  </a:lnTo>
                  <a:lnTo>
                    <a:pt x="3387" y="549"/>
                  </a:lnTo>
                  <a:lnTo>
                    <a:pt x="3375" y="501"/>
                  </a:lnTo>
                  <a:lnTo>
                    <a:pt x="3366" y="477"/>
                  </a:lnTo>
                  <a:lnTo>
                    <a:pt x="3356" y="454"/>
                  </a:lnTo>
                  <a:lnTo>
                    <a:pt x="3330" y="412"/>
                  </a:lnTo>
                  <a:lnTo>
                    <a:pt x="3297" y="379"/>
                  </a:lnTo>
                  <a:lnTo>
                    <a:pt x="3261" y="350"/>
                  </a:lnTo>
                  <a:lnTo>
                    <a:pt x="3222" y="328"/>
                  </a:lnTo>
                  <a:lnTo>
                    <a:pt x="3179" y="314"/>
                  </a:lnTo>
                  <a:lnTo>
                    <a:pt x="3111" y="301"/>
                  </a:lnTo>
                  <a:lnTo>
                    <a:pt x="3017" y="306"/>
                  </a:lnTo>
                  <a:lnTo>
                    <a:pt x="2925" y="332"/>
                  </a:lnTo>
                  <a:lnTo>
                    <a:pt x="2863" y="366"/>
                  </a:lnTo>
                  <a:lnTo>
                    <a:pt x="2825" y="394"/>
                  </a:lnTo>
                  <a:lnTo>
                    <a:pt x="2793" y="427"/>
                  </a:lnTo>
                  <a:lnTo>
                    <a:pt x="2764" y="464"/>
                  </a:lnTo>
                  <a:lnTo>
                    <a:pt x="2753" y="485"/>
                  </a:lnTo>
                  <a:lnTo>
                    <a:pt x="2735" y="520"/>
                  </a:lnTo>
                  <a:lnTo>
                    <a:pt x="2711" y="595"/>
                  </a:lnTo>
                  <a:lnTo>
                    <a:pt x="2704" y="673"/>
                  </a:lnTo>
                  <a:lnTo>
                    <a:pt x="2707" y="751"/>
                  </a:lnTo>
                  <a:lnTo>
                    <a:pt x="2726" y="829"/>
                  </a:lnTo>
                  <a:lnTo>
                    <a:pt x="2754" y="901"/>
                  </a:lnTo>
                  <a:lnTo>
                    <a:pt x="2794" y="970"/>
                  </a:lnTo>
                  <a:lnTo>
                    <a:pt x="2845" y="1029"/>
                  </a:lnTo>
                  <a:lnTo>
                    <a:pt x="2875" y="1055"/>
                  </a:lnTo>
                  <a:lnTo>
                    <a:pt x="2923" y="1094"/>
                  </a:lnTo>
                  <a:lnTo>
                    <a:pt x="3028" y="1153"/>
                  </a:lnTo>
                  <a:lnTo>
                    <a:pt x="3140" y="1193"/>
                  </a:lnTo>
                  <a:lnTo>
                    <a:pt x="3258" y="1213"/>
                  </a:lnTo>
                  <a:lnTo>
                    <a:pt x="3318" y="1217"/>
                  </a:lnTo>
                  <a:lnTo>
                    <a:pt x="3289" y="1230"/>
                  </a:lnTo>
                  <a:lnTo>
                    <a:pt x="3240" y="1267"/>
                  </a:lnTo>
                  <a:lnTo>
                    <a:pt x="3197" y="1313"/>
                  </a:lnTo>
                  <a:lnTo>
                    <a:pt x="3164" y="1365"/>
                  </a:lnTo>
                  <a:lnTo>
                    <a:pt x="3140" y="1423"/>
                  </a:lnTo>
                  <a:lnTo>
                    <a:pt x="3129" y="1486"/>
                  </a:lnTo>
                  <a:lnTo>
                    <a:pt x="3130" y="1548"/>
                  </a:lnTo>
                  <a:lnTo>
                    <a:pt x="3144" y="1609"/>
                  </a:lnTo>
                  <a:lnTo>
                    <a:pt x="3159" y="1639"/>
                  </a:lnTo>
                  <a:lnTo>
                    <a:pt x="3162" y="1646"/>
                  </a:lnTo>
                  <a:lnTo>
                    <a:pt x="3174" y="1655"/>
                  </a:lnTo>
                  <a:lnTo>
                    <a:pt x="3193" y="1658"/>
                  </a:lnTo>
                  <a:lnTo>
                    <a:pt x="3217" y="1644"/>
                  </a:lnTo>
                  <a:lnTo>
                    <a:pt x="3227" y="1618"/>
                  </a:lnTo>
                  <a:lnTo>
                    <a:pt x="3223" y="1601"/>
                  </a:lnTo>
                  <a:lnTo>
                    <a:pt x="3210" y="1570"/>
                  </a:lnTo>
                  <a:lnTo>
                    <a:pt x="3193" y="1506"/>
                  </a:lnTo>
                  <a:lnTo>
                    <a:pt x="3190" y="1443"/>
                  </a:lnTo>
                  <a:lnTo>
                    <a:pt x="3204" y="1378"/>
                  </a:lnTo>
                  <a:lnTo>
                    <a:pt x="3219" y="1348"/>
                  </a:lnTo>
                  <a:lnTo>
                    <a:pt x="3234" y="1325"/>
                  </a:lnTo>
                  <a:lnTo>
                    <a:pt x="3266" y="1286"/>
                  </a:lnTo>
                  <a:lnTo>
                    <a:pt x="3304" y="1254"/>
                  </a:lnTo>
                  <a:lnTo>
                    <a:pt x="3346" y="1228"/>
                  </a:lnTo>
                  <a:lnTo>
                    <a:pt x="3370" y="1217"/>
                  </a:lnTo>
                  <a:lnTo>
                    <a:pt x="3419" y="1215"/>
                  </a:lnTo>
                  <a:lnTo>
                    <a:pt x="3467" y="1210"/>
                  </a:lnTo>
                  <a:lnTo>
                    <a:pt x="3444" y="1234"/>
                  </a:lnTo>
                  <a:lnTo>
                    <a:pt x="3406" y="1293"/>
                  </a:lnTo>
                  <a:lnTo>
                    <a:pt x="3381" y="1356"/>
                  </a:lnTo>
                  <a:lnTo>
                    <a:pt x="3372" y="1422"/>
                  </a:lnTo>
                  <a:lnTo>
                    <a:pt x="3375" y="1456"/>
                  </a:lnTo>
                  <a:lnTo>
                    <a:pt x="3376" y="1465"/>
                  </a:lnTo>
                  <a:lnTo>
                    <a:pt x="3384" y="1479"/>
                  </a:lnTo>
                  <a:lnTo>
                    <a:pt x="3403" y="1491"/>
                  </a:lnTo>
                  <a:lnTo>
                    <a:pt x="3432" y="1487"/>
                  </a:lnTo>
                  <a:lnTo>
                    <a:pt x="3445" y="1471"/>
                  </a:lnTo>
                  <a:lnTo>
                    <a:pt x="3449" y="1456"/>
                  </a:lnTo>
                  <a:lnTo>
                    <a:pt x="3448" y="1445"/>
                  </a:lnTo>
                  <a:lnTo>
                    <a:pt x="3441" y="1410"/>
                  </a:lnTo>
                  <a:lnTo>
                    <a:pt x="3442" y="1344"/>
                  </a:lnTo>
                  <a:lnTo>
                    <a:pt x="3459" y="1282"/>
                  </a:lnTo>
                  <a:lnTo>
                    <a:pt x="3492" y="1226"/>
                  </a:lnTo>
                  <a:lnTo>
                    <a:pt x="3514" y="1202"/>
                  </a:lnTo>
                  <a:lnTo>
                    <a:pt x="3515" y="1200"/>
                  </a:lnTo>
                  <a:lnTo>
                    <a:pt x="3573" y="1189"/>
                  </a:lnTo>
                  <a:lnTo>
                    <a:pt x="3689" y="1155"/>
                  </a:lnTo>
                  <a:lnTo>
                    <a:pt x="3746" y="1136"/>
                  </a:lnTo>
                  <a:lnTo>
                    <a:pt x="3702" y="1184"/>
                  </a:lnTo>
                  <a:lnTo>
                    <a:pt x="3663" y="1237"/>
                  </a:lnTo>
                  <a:lnTo>
                    <a:pt x="3645" y="1264"/>
                  </a:lnTo>
                  <a:lnTo>
                    <a:pt x="3611" y="1322"/>
                  </a:lnTo>
                  <a:lnTo>
                    <a:pt x="3586" y="1385"/>
                  </a:lnTo>
                  <a:lnTo>
                    <a:pt x="3576" y="1449"/>
                  </a:lnTo>
                  <a:lnTo>
                    <a:pt x="3578" y="1483"/>
                  </a:lnTo>
                  <a:lnTo>
                    <a:pt x="3584" y="1509"/>
                  </a:lnTo>
                  <a:lnTo>
                    <a:pt x="3603" y="1558"/>
                  </a:lnTo>
                  <a:lnTo>
                    <a:pt x="3634" y="1602"/>
                  </a:lnTo>
                  <a:lnTo>
                    <a:pt x="3677" y="1632"/>
                  </a:lnTo>
                  <a:lnTo>
                    <a:pt x="3703" y="1637"/>
                  </a:lnTo>
                  <a:lnTo>
                    <a:pt x="3713" y="1639"/>
                  </a:lnTo>
                  <a:lnTo>
                    <a:pt x="3729" y="1636"/>
                  </a:lnTo>
                  <a:lnTo>
                    <a:pt x="3747" y="1622"/>
                  </a:lnTo>
                  <a:lnTo>
                    <a:pt x="3755" y="1595"/>
                  </a:lnTo>
                  <a:lnTo>
                    <a:pt x="3747" y="1572"/>
                  </a:lnTo>
                  <a:lnTo>
                    <a:pt x="3734" y="1561"/>
                  </a:lnTo>
                  <a:lnTo>
                    <a:pt x="3725" y="1557"/>
                  </a:lnTo>
                  <a:lnTo>
                    <a:pt x="3696" y="1544"/>
                  </a:lnTo>
                  <a:lnTo>
                    <a:pt x="3659" y="1508"/>
                  </a:lnTo>
                  <a:lnTo>
                    <a:pt x="3641" y="1465"/>
                  </a:lnTo>
                  <a:lnTo>
                    <a:pt x="3638" y="1417"/>
                  </a:lnTo>
                  <a:lnTo>
                    <a:pt x="3648" y="1365"/>
                  </a:lnTo>
                  <a:lnTo>
                    <a:pt x="3668" y="1315"/>
                  </a:lnTo>
                  <a:lnTo>
                    <a:pt x="3707" y="1241"/>
                  </a:lnTo>
                  <a:lnTo>
                    <a:pt x="3735" y="1200"/>
                  </a:lnTo>
                  <a:lnTo>
                    <a:pt x="3772" y="1153"/>
                  </a:lnTo>
                  <a:lnTo>
                    <a:pt x="3813" y="1108"/>
                  </a:lnTo>
                  <a:lnTo>
                    <a:pt x="3912" y="1066"/>
                  </a:lnTo>
                  <a:lnTo>
                    <a:pt x="4099" y="963"/>
                  </a:lnTo>
                  <a:lnTo>
                    <a:pt x="4189" y="906"/>
                  </a:lnTo>
                  <a:lnTo>
                    <a:pt x="4264" y="854"/>
                  </a:lnTo>
                  <a:lnTo>
                    <a:pt x="4339" y="800"/>
                  </a:lnTo>
                  <a:lnTo>
                    <a:pt x="4302" y="843"/>
                  </a:lnTo>
                  <a:lnTo>
                    <a:pt x="4242" y="937"/>
                  </a:lnTo>
                  <a:lnTo>
                    <a:pt x="4195" y="1042"/>
                  </a:lnTo>
                  <a:lnTo>
                    <a:pt x="4159" y="1154"/>
                  </a:lnTo>
                  <a:lnTo>
                    <a:pt x="4116" y="1328"/>
                  </a:lnTo>
                  <a:lnTo>
                    <a:pt x="4064" y="1556"/>
                  </a:lnTo>
                  <a:lnTo>
                    <a:pt x="4032" y="1661"/>
                  </a:lnTo>
                  <a:lnTo>
                    <a:pt x="4007" y="1728"/>
                  </a:lnTo>
                  <a:lnTo>
                    <a:pt x="3958" y="1823"/>
                  </a:lnTo>
                  <a:lnTo>
                    <a:pt x="3921" y="1882"/>
                  </a:lnTo>
                  <a:lnTo>
                    <a:pt x="3877" y="1937"/>
                  </a:lnTo>
                  <a:lnTo>
                    <a:pt x="3827" y="1987"/>
                  </a:lnTo>
                  <a:lnTo>
                    <a:pt x="3774" y="2034"/>
                  </a:lnTo>
                  <a:lnTo>
                    <a:pt x="3716" y="2074"/>
                  </a:lnTo>
                  <a:lnTo>
                    <a:pt x="3683" y="2092"/>
                  </a:lnTo>
                  <a:lnTo>
                    <a:pt x="3652" y="2109"/>
                  </a:lnTo>
                  <a:lnTo>
                    <a:pt x="3588" y="2136"/>
                  </a:lnTo>
                  <a:lnTo>
                    <a:pt x="3521" y="2158"/>
                  </a:lnTo>
                  <a:lnTo>
                    <a:pt x="3453" y="2173"/>
                  </a:lnTo>
                  <a:lnTo>
                    <a:pt x="3384" y="2180"/>
                  </a:lnTo>
                  <a:lnTo>
                    <a:pt x="3314" y="2182"/>
                  </a:lnTo>
                  <a:lnTo>
                    <a:pt x="3244" y="2176"/>
                  </a:lnTo>
                  <a:lnTo>
                    <a:pt x="3174" y="2164"/>
                  </a:lnTo>
                  <a:lnTo>
                    <a:pt x="3140" y="2154"/>
                  </a:lnTo>
                  <a:lnTo>
                    <a:pt x="3099" y="2141"/>
                  </a:lnTo>
                  <a:lnTo>
                    <a:pt x="3024" y="2109"/>
                  </a:lnTo>
                  <a:lnTo>
                    <a:pt x="2955" y="2070"/>
                  </a:lnTo>
                  <a:lnTo>
                    <a:pt x="2893" y="2025"/>
                  </a:lnTo>
                  <a:lnTo>
                    <a:pt x="2836" y="1974"/>
                  </a:lnTo>
                  <a:lnTo>
                    <a:pt x="2784" y="1917"/>
                  </a:lnTo>
                  <a:lnTo>
                    <a:pt x="2715" y="1827"/>
                  </a:lnTo>
                  <a:lnTo>
                    <a:pt x="2639" y="1690"/>
                  </a:lnTo>
                  <a:lnTo>
                    <a:pt x="2573" y="1547"/>
                  </a:lnTo>
                  <a:lnTo>
                    <a:pt x="2486" y="1322"/>
                  </a:lnTo>
                  <a:lnTo>
                    <a:pt x="2430" y="1177"/>
                  </a:lnTo>
                  <a:lnTo>
                    <a:pt x="2399" y="1102"/>
                  </a:lnTo>
                  <a:lnTo>
                    <a:pt x="2330" y="956"/>
                  </a:lnTo>
                  <a:lnTo>
                    <a:pt x="2251" y="816"/>
                  </a:lnTo>
                  <a:lnTo>
                    <a:pt x="2157" y="685"/>
                  </a:lnTo>
                  <a:lnTo>
                    <a:pt x="2103" y="624"/>
                  </a:lnTo>
                  <a:lnTo>
                    <a:pt x="2048" y="565"/>
                  </a:lnTo>
                  <a:lnTo>
                    <a:pt x="1925" y="459"/>
                  </a:lnTo>
                  <a:lnTo>
                    <a:pt x="1822" y="392"/>
                  </a:lnTo>
                  <a:lnTo>
                    <a:pt x="1751" y="353"/>
                  </a:lnTo>
                  <a:lnTo>
                    <a:pt x="1677" y="319"/>
                  </a:lnTo>
                  <a:lnTo>
                    <a:pt x="1601" y="292"/>
                  </a:lnTo>
                  <a:lnTo>
                    <a:pt x="1562" y="282"/>
                  </a:lnTo>
                  <a:lnTo>
                    <a:pt x="1503" y="269"/>
                  </a:lnTo>
                  <a:lnTo>
                    <a:pt x="1383" y="253"/>
                  </a:lnTo>
                  <a:lnTo>
                    <a:pt x="1261" y="253"/>
                  </a:lnTo>
                  <a:lnTo>
                    <a:pt x="1140" y="269"/>
                  </a:lnTo>
                  <a:lnTo>
                    <a:pt x="1082" y="284"/>
                  </a:lnTo>
                  <a:lnTo>
                    <a:pt x="1046" y="289"/>
                  </a:lnTo>
                  <a:lnTo>
                    <a:pt x="975" y="314"/>
                  </a:lnTo>
                  <a:lnTo>
                    <a:pt x="907" y="350"/>
                  </a:lnTo>
                  <a:lnTo>
                    <a:pt x="846" y="392"/>
                  </a:lnTo>
                  <a:lnTo>
                    <a:pt x="819" y="414"/>
                  </a:lnTo>
                  <a:lnTo>
                    <a:pt x="736" y="488"/>
                  </a:lnTo>
                  <a:lnTo>
                    <a:pt x="610" y="600"/>
                  </a:lnTo>
                  <a:lnTo>
                    <a:pt x="520" y="666"/>
                  </a:lnTo>
                  <a:lnTo>
                    <a:pt x="470" y="691"/>
                  </a:lnTo>
                  <a:lnTo>
                    <a:pt x="429" y="709"/>
                  </a:lnTo>
                  <a:lnTo>
                    <a:pt x="358" y="726"/>
                  </a:lnTo>
                  <a:lnTo>
                    <a:pt x="310" y="730"/>
                  </a:lnTo>
                  <a:lnTo>
                    <a:pt x="262" y="727"/>
                  </a:lnTo>
                  <a:lnTo>
                    <a:pt x="216" y="716"/>
                  </a:lnTo>
                  <a:lnTo>
                    <a:pt x="175" y="696"/>
                  </a:lnTo>
                  <a:lnTo>
                    <a:pt x="139" y="665"/>
                  </a:lnTo>
                  <a:lnTo>
                    <a:pt x="124" y="644"/>
                  </a:lnTo>
                  <a:lnTo>
                    <a:pt x="114" y="629"/>
                  </a:lnTo>
                  <a:lnTo>
                    <a:pt x="100" y="597"/>
                  </a:lnTo>
                  <a:lnTo>
                    <a:pt x="94" y="562"/>
                  </a:lnTo>
                  <a:lnTo>
                    <a:pt x="100" y="527"/>
                  </a:lnTo>
                  <a:lnTo>
                    <a:pt x="107" y="508"/>
                  </a:lnTo>
                  <a:lnTo>
                    <a:pt x="123" y="480"/>
                  </a:lnTo>
                  <a:lnTo>
                    <a:pt x="159" y="445"/>
                  </a:lnTo>
                  <a:lnTo>
                    <a:pt x="188" y="431"/>
                  </a:lnTo>
                  <a:lnTo>
                    <a:pt x="206" y="428"/>
                  </a:lnTo>
                  <a:lnTo>
                    <a:pt x="215" y="427"/>
                  </a:lnTo>
                  <a:lnTo>
                    <a:pt x="232" y="418"/>
                  </a:lnTo>
                  <a:lnTo>
                    <a:pt x="246" y="398"/>
                  </a:lnTo>
                  <a:lnTo>
                    <a:pt x="246" y="367"/>
                  </a:lnTo>
                  <a:lnTo>
                    <a:pt x="232" y="348"/>
                  </a:lnTo>
                  <a:lnTo>
                    <a:pt x="216" y="340"/>
                  </a:lnTo>
                  <a:lnTo>
                    <a:pt x="206" y="339"/>
                  </a:lnTo>
                  <a:lnTo>
                    <a:pt x="180" y="337"/>
                  </a:lnTo>
                  <a:lnTo>
                    <a:pt x="135" y="348"/>
                  </a:lnTo>
                  <a:lnTo>
                    <a:pt x="93" y="370"/>
                  </a:lnTo>
                  <a:lnTo>
                    <a:pt x="58" y="399"/>
                  </a:lnTo>
                  <a:lnTo>
                    <a:pt x="31" y="438"/>
                  </a:lnTo>
                  <a:lnTo>
                    <a:pt x="11" y="482"/>
                  </a:lnTo>
                  <a:lnTo>
                    <a:pt x="1" y="529"/>
                  </a:lnTo>
                  <a:lnTo>
                    <a:pt x="0" y="576"/>
                  </a:lnTo>
                  <a:lnTo>
                    <a:pt x="4" y="599"/>
                  </a:lnTo>
                  <a:lnTo>
                    <a:pt x="10" y="624"/>
                  </a:lnTo>
                  <a:lnTo>
                    <a:pt x="32" y="669"/>
                  </a:lnTo>
                  <a:lnTo>
                    <a:pt x="62" y="708"/>
                  </a:lnTo>
                  <a:lnTo>
                    <a:pt x="98" y="742"/>
                  </a:lnTo>
                  <a:lnTo>
                    <a:pt x="141" y="768"/>
                  </a:lnTo>
                  <a:lnTo>
                    <a:pt x="188" y="787"/>
                  </a:lnTo>
                  <a:lnTo>
                    <a:pt x="237" y="799"/>
                  </a:lnTo>
                  <a:lnTo>
                    <a:pt x="288" y="803"/>
                  </a:lnTo>
                  <a:lnTo>
                    <a:pt x="312" y="800"/>
                  </a:lnTo>
                  <a:lnTo>
                    <a:pt x="338" y="797"/>
                  </a:lnTo>
                  <a:lnTo>
                    <a:pt x="390" y="784"/>
                  </a:lnTo>
                  <a:lnTo>
                    <a:pt x="463" y="757"/>
                  </a:lnTo>
                  <a:lnTo>
                    <a:pt x="549" y="703"/>
                  </a:lnTo>
                  <a:lnTo>
                    <a:pt x="630" y="637"/>
                  </a:lnTo>
                  <a:lnTo>
                    <a:pt x="667" y="599"/>
                  </a:lnTo>
                  <a:lnTo>
                    <a:pt x="643" y="644"/>
                  </a:lnTo>
                  <a:lnTo>
                    <a:pt x="605" y="739"/>
                  </a:lnTo>
                  <a:lnTo>
                    <a:pt x="592" y="790"/>
                  </a:lnTo>
                  <a:lnTo>
                    <a:pt x="584" y="823"/>
                  </a:lnTo>
                  <a:lnTo>
                    <a:pt x="577" y="892"/>
                  </a:lnTo>
                  <a:lnTo>
                    <a:pt x="574" y="959"/>
                  </a:lnTo>
                  <a:lnTo>
                    <a:pt x="581" y="1028"/>
                  </a:lnTo>
                  <a:lnTo>
                    <a:pt x="592" y="1094"/>
                  </a:lnTo>
                  <a:lnTo>
                    <a:pt x="614" y="1158"/>
                  </a:lnTo>
                  <a:lnTo>
                    <a:pt x="643" y="1220"/>
                  </a:lnTo>
                  <a:lnTo>
                    <a:pt x="680" y="1277"/>
                  </a:lnTo>
                  <a:lnTo>
                    <a:pt x="704" y="1304"/>
                  </a:lnTo>
                  <a:lnTo>
                    <a:pt x="724" y="1328"/>
                  </a:lnTo>
                  <a:lnTo>
                    <a:pt x="772" y="1369"/>
                  </a:lnTo>
                  <a:lnTo>
                    <a:pt x="825" y="1405"/>
                  </a:lnTo>
                  <a:lnTo>
                    <a:pt x="881" y="1436"/>
                  </a:lnTo>
                  <a:lnTo>
                    <a:pt x="941" y="1460"/>
                  </a:lnTo>
                  <a:lnTo>
                    <a:pt x="1003" y="1478"/>
                  </a:lnTo>
                  <a:lnTo>
                    <a:pt x="1067" y="1488"/>
                  </a:lnTo>
                  <a:lnTo>
                    <a:pt x="1130" y="1490"/>
                  </a:lnTo>
                  <a:lnTo>
                    <a:pt x="1161" y="1488"/>
                  </a:lnTo>
                  <a:lnTo>
                    <a:pt x="1192" y="1484"/>
                  </a:lnTo>
                  <a:lnTo>
                    <a:pt x="1253" y="1471"/>
                  </a:lnTo>
                  <a:lnTo>
                    <a:pt x="1312" y="1452"/>
                  </a:lnTo>
                  <a:lnTo>
                    <a:pt x="1366" y="1425"/>
                  </a:lnTo>
                  <a:lnTo>
                    <a:pt x="1417" y="1391"/>
                  </a:lnTo>
                  <a:lnTo>
                    <a:pt x="1462" y="1351"/>
                  </a:lnTo>
                  <a:lnTo>
                    <a:pt x="1501" y="1304"/>
                  </a:lnTo>
                  <a:lnTo>
                    <a:pt x="1532" y="1250"/>
                  </a:lnTo>
                  <a:lnTo>
                    <a:pt x="1545" y="1221"/>
                  </a:lnTo>
                  <a:lnTo>
                    <a:pt x="1555" y="1193"/>
                  </a:lnTo>
                  <a:lnTo>
                    <a:pt x="1569" y="1136"/>
                  </a:lnTo>
                  <a:lnTo>
                    <a:pt x="1577" y="1076"/>
                  </a:lnTo>
                  <a:lnTo>
                    <a:pt x="1577" y="1015"/>
                  </a:lnTo>
                  <a:lnTo>
                    <a:pt x="1571" y="956"/>
                  </a:lnTo>
                  <a:lnTo>
                    <a:pt x="1556" y="897"/>
                  </a:lnTo>
                  <a:lnTo>
                    <a:pt x="1536" y="840"/>
                  </a:lnTo>
                  <a:lnTo>
                    <a:pt x="1509" y="787"/>
                  </a:lnTo>
                  <a:lnTo>
                    <a:pt x="1492" y="762"/>
                  </a:lnTo>
                  <a:lnTo>
                    <a:pt x="1472" y="736"/>
                  </a:lnTo>
                  <a:lnTo>
                    <a:pt x="1426" y="689"/>
                  </a:lnTo>
                  <a:lnTo>
                    <a:pt x="1371" y="648"/>
                  </a:lnTo>
                  <a:lnTo>
                    <a:pt x="1313" y="617"/>
                  </a:lnTo>
                  <a:lnTo>
                    <a:pt x="1249" y="597"/>
                  </a:lnTo>
                  <a:lnTo>
                    <a:pt x="1184" y="587"/>
                  </a:lnTo>
                  <a:lnTo>
                    <a:pt x="1120" y="593"/>
                  </a:lnTo>
                  <a:lnTo>
                    <a:pt x="1055" y="612"/>
                  </a:lnTo>
                  <a:lnTo>
                    <a:pt x="1024" y="629"/>
                  </a:lnTo>
                  <a:lnTo>
                    <a:pt x="994" y="647"/>
                  </a:lnTo>
                  <a:lnTo>
                    <a:pt x="940" y="692"/>
                  </a:lnTo>
                  <a:lnTo>
                    <a:pt x="898" y="748"/>
                  </a:lnTo>
                  <a:lnTo>
                    <a:pt x="880" y="796"/>
                  </a:lnTo>
                  <a:lnTo>
                    <a:pt x="873" y="831"/>
                  </a:lnTo>
                  <a:lnTo>
                    <a:pt x="873" y="849"/>
                  </a:lnTo>
                  <a:lnTo>
                    <a:pt x="875" y="882"/>
                  </a:lnTo>
                  <a:lnTo>
                    <a:pt x="888" y="943"/>
                  </a:lnTo>
                  <a:lnTo>
                    <a:pt x="912" y="998"/>
                  </a:lnTo>
                  <a:lnTo>
                    <a:pt x="954" y="1045"/>
                  </a:lnTo>
                  <a:lnTo>
                    <a:pt x="981" y="1062"/>
                  </a:lnTo>
                  <a:lnTo>
                    <a:pt x="990" y="1066"/>
                  </a:lnTo>
                  <a:lnTo>
                    <a:pt x="1006" y="1061"/>
                  </a:lnTo>
                  <a:lnTo>
                    <a:pt x="1015" y="1046"/>
                  </a:lnTo>
                  <a:lnTo>
                    <a:pt x="1012" y="1029"/>
                  </a:lnTo>
                  <a:lnTo>
                    <a:pt x="1004" y="1022"/>
                  </a:lnTo>
                  <a:lnTo>
                    <a:pt x="987" y="1010"/>
                  </a:lnTo>
                  <a:lnTo>
                    <a:pt x="960" y="980"/>
                  </a:lnTo>
                  <a:lnTo>
                    <a:pt x="943" y="946"/>
                  </a:lnTo>
                  <a:lnTo>
                    <a:pt x="936" y="909"/>
                  </a:lnTo>
                  <a:lnTo>
                    <a:pt x="937" y="871"/>
                  </a:lnTo>
                  <a:lnTo>
                    <a:pt x="946" y="834"/>
                  </a:lnTo>
                  <a:lnTo>
                    <a:pt x="963" y="799"/>
                  </a:lnTo>
                  <a:lnTo>
                    <a:pt x="987" y="769"/>
                  </a:lnTo>
                  <a:lnTo>
                    <a:pt x="1002" y="755"/>
                  </a:lnTo>
                  <a:lnTo>
                    <a:pt x="1032" y="735"/>
                  </a:lnTo>
                  <a:lnTo>
                    <a:pt x="1098" y="711"/>
                  </a:lnTo>
                  <a:lnTo>
                    <a:pt x="1170" y="704"/>
                  </a:lnTo>
                  <a:lnTo>
                    <a:pt x="1240" y="714"/>
                  </a:lnTo>
                  <a:lnTo>
                    <a:pt x="1273" y="727"/>
                  </a:lnTo>
                  <a:lnTo>
                    <a:pt x="1300" y="739"/>
                  </a:lnTo>
                  <a:lnTo>
                    <a:pt x="1345" y="770"/>
                  </a:lnTo>
                  <a:lnTo>
                    <a:pt x="1385" y="810"/>
                  </a:lnTo>
                  <a:lnTo>
                    <a:pt x="1418" y="856"/>
                  </a:lnTo>
                  <a:lnTo>
                    <a:pt x="1442" y="908"/>
                  </a:lnTo>
                  <a:lnTo>
                    <a:pt x="1461" y="962"/>
                  </a:lnTo>
                  <a:lnTo>
                    <a:pt x="1472" y="1018"/>
                  </a:lnTo>
                  <a:lnTo>
                    <a:pt x="1477" y="1073"/>
                  </a:lnTo>
                  <a:lnTo>
                    <a:pt x="1476" y="1101"/>
                  </a:lnTo>
                  <a:lnTo>
                    <a:pt x="1474" y="1137"/>
                  </a:lnTo>
                  <a:lnTo>
                    <a:pt x="1458" y="1204"/>
                  </a:lnTo>
                  <a:lnTo>
                    <a:pt x="1431" y="1261"/>
                  </a:lnTo>
                  <a:lnTo>
                    <a:pt x="1394" y="1309"/>
                  </a:lnTo>
                  <a:lnTo>
                    <a:pt x="1350" y="1350"/>
                  </a:lnTo>
                  <a:lnTo>
                    <a:pt x="1300" y="1381"/>
                  </a:lnTo>
                  <a:lnTo>
                    <a:pt x="1243" y="1404"/>
                  </a:lnTo>
                  <a:lnTo>
                    <a:pt x="1183" y="1418"/>
                  </a:lnTo>
                  <a:lnTo>
                    <a:pt x="1120" y="1425"/>
                  </a:lnTo>
                  <a:lnTo>
                    <a:pt x="1055" y="1423"/>
                  </a:lnTo>
                  <a:lnTo>
                    <a:pt x="990" y="1414"/>
                  </a:lnTo>
                  <a:lnTo>
                    <a:pt x="928" y="1396"/>
                  </a:lnTo>
                  <a:lnTo>
                    <a:pt x="867" y="1372"/>
                  </a:lnTo>
                  <a:lnTo>
                    <a:pt x="811" y="1340"/>
                  </a:lnTo>
                  <a:lnTo>
                    <a:pt x="761" y="1300"/>
                  </a:lnTo>
                  <a:lnTo>
                    <a:pt x="717" y="1254"/>
                  </a:lnTo>
                  <a:lnTo>
                    <a:pt x="698" y="1228"/>
                  </a:lnTo>
                  <a:lnTo>
                    <a:pt x="679" y="1195"/>
                  </a:lnTo>
                  <a:lnTo>
                    <a:pt x="648" y="1127"/>
                  </a:lnTo>
                  <a:lnTo>
                    <a:pt x="627" y="1054"/>
                  </a:lnTo>
                  <a:lnTo>
                    <a:pt x="617" y="980"/>
                  </a:lnTo>
                  <a:lnTo>
                    <a:pt x="617" y="905"/>
                  </a:lnTo>
                  <a:lnTo>
                    <a:pt x="626" y="830"/>
                  </a:lnTo>
                  <a:lnTo>
                    <a:pt x="645" y="757"/>
                  </a:lnTo>
                  <a:lnTo>
                    <a:pt x="673" y="686"/>
                  </a:lnTo>
                  <a:lnTo>
                    <a:pt x="689" y="652"/>
                  </a:lnTo>
                  <a:lnTo>
                    <a:pt x="710" y="617"/>
                  </a:lnTo>
                  <a:lnTo>
                    <a:pt x="758" y="551"/>
                  </a:lnTo>
                  <a:lnTo>
                    <a:pt x="814" y="492"/>
                  </a:lnTo>
                  <a:lnTo>
                    <a:pt x="875" y="440"/>
                  </a:lnTo>
                  <a:lnTo>
                    <a:pt x="942" y="397"/>
                  </a:lnTo>
                  <a:lnTo>
                    <a:pt x="1015" y="362"/>
                  </a:lnTo>
                  <a:lnTo>
                    <a:pt x="1091" y="335"/>
                  </a:lnTo>
                  <a:lnTo>
                    <a:pt x="1172" y="317"/>
                  </a:lnTo>
                  <a:lnTo>
                    <a:pt x="1213" y="313"/>
                  </a:lnTo>
                  <a:lnTo>
                    <a:pt x="1254" y="309"/>
                  </a:lnTo>
                  <a:lnTo>
                    <a:pt x="1339" y="309"/>
                  </a:lnTo>
                  <a:lnTo>
                    <a:pt x="1422" y="315"/>
                  </a:lnTo>
                  <a:lnTo>
                    <a:pt x="1503" y="331"/>
                  </a:lnTo>
                  <a:lnTo>
                    <a:pt x="1584" y="353"/>
                  </a:lnTo>
                  <a:lnTo>
                    <a:pt x="1661" y="383"/>
                  </a:lnTo>
                  <a:lnTo>
                    <a:pt x="1737" y="420"/>
                  </a:lnTo>
                  <a:lnTo>
                    <a:pt x="1809" y="464"/>
                  </a:lnTo>
                  <a:lnTo>
                    <a:pt x="1843" y="489"/>
                  </a:lnTo>
                  <a:lnTo>
                    <a:pt x="1909" y="541"/>
                  </a:lnTo>
                  <a:lnTo>
                    <a:pt x="2026" y="659"/>
                  </a:lnTo>
                  <a:lnTo>
                    <a:pt x="2128" y="791"/>
                  </a:lnTo>
                  <a:lnTo>
                    <a:pt x="2214" y="933"/>
                  </a:lnTo>
                  <a:lnTo>
                    <a:pt x="2249" y="1009"/>
                  </a:lnTo>
                  <a:lnTo>
                    <a:pt x="2302" y="1129"/>
                  </a:lnTo>
                  <a:lnTo>
                    <a:pt x="2392" y="1385"/>
                  </a:lnTo>
                  <a:lnTo>
                    <a:pt x="2439" y="1513"/>
                  </a:lnTo>
                  <a:lnTo>
                    <a:pt x="2394" y="1475"/>
                  </a:lnTo>
                  <a:lnTo>
                    <a:pt x="2297" y="1409"/>
                  </a:lnTo>
                  <a:lnTo>
                    <a:pt x="2192" y="1360"/>
                  </a:lnTo>
                  <a:lnTo>
                    <a:pt x="2107" y="1338"/>
                  </a:lnTo>
                  <a:lnTo>
                    <a:pt x="2049" y="1330"/>
                  </a:lnTo>
                  <a:lnTo>
                    <a:pt x="2019" y="1329"/>
                  </a:lnTo>
                  <a:lnTo>
                    <a:pt x="1980" y="1330"/>
                  </a:lnTo>
                  <a:lnTo>
                    <a:pt x="1905" y="1339"/>
                  </a:lnTo>
                  <a:lnTo>
                    <a:pt x="1834" y="1360"/>
                  </a:lnTo>
                  <a:lnTo>
                    <a:pt x="1766" y="1392"/>
                  </a:lnTo>
                  <a:lnTo>
                    <a:pt x="1707" y="1434"/>
                  </a:lnTo>
                  <a:lnTo>
                    <a:pt x="1655" y="1486"/>
                  </a:lnTo>
                  <a:lnTo>
                    <a:pt x="1615" y="1547"/>
                  </a:lnTo>
                  <a:lnTo>
                    <a:pt x="1588" y="1618"/>
                  </a:lnTo>
                  <a:lnTo>
                    <a:pt x="1580" y="1657"/>
                  </a:lnTo>
                  <a:lnTo>
                    <a:pt x="1577" y="1681"/>
                  </a:lnTo>
                  <a:lnTo>
                    <a:pt x="1576" y="1706"/>
                  </a:lnTo>
                  <a:lnTo>
                    <a:pt x="1575" y="1710"/>
                  </a:lnTo>
                  <a:lnTo>
                    <a:pt x="1576" y="1715"/>
                  </a:lnTo>
                  <a:lnTo>
                    <a:pt x="1577" y="1744"/>
                  </a:lnTo>
                  <a:lnTo>
                    <a:pt x="1588" y="1801"/>
                  </a:lnTo>
                  <a:lnTo>
                    <a:pt x="1597" y="1828"/>
                  </a:lnTo>
                  <a:lnTo>
                    <a:pt x="1589" y="1847"/>
                  </a:lnTo>
                  <a:lnTo>
                    <a:pt x="1562" y="1880"/>
                  </a:lnTo>
                  <a:lnTo>
                    <a:pt x="1544" y="1890"/>
                  </a:lnTo>
                  <a:lnTo>
                    <a:pt x="1531" y="1895"/>
                  </a:lnTo>
                  <a:lnTo>
                    <a:pt x="1506" y="1898"/>
                  </a:lnTo>
                  <a:lnTo>
                    <a:pt x="1481" y="1893"/>
                  </a:lnTo>
                  <a:lnTo>
                    <a:pt x="1458" y="1881"/>
                  </a:lnTo>
                  <a:lnTo>
                    <a:pt x="1429" y="1855"/>
                  </a:lnTo>
                  <a:lnTo>
                    <a:pt x="1413" y="1820"/>
                  </a:lnTo>
                  <a:lnTo>
                    <a:pt x="1409" y="1795"/>
                  </a:lnTo>
                  <a:lnTo>
                    <a:pt x="1410" y="1782"/>
                  </a:lnTo>
                  <a:lnTo>
                    <a:pt x="1411" y="1772"/>
                  </a:lnTo>
                  <a:lnTo>
                    <a:pt x="1406" y="1757"/>
                  </a:lnTo>
                  <a:lnTo>
                    <a:pt x="1392" y="1738"/>
                  </a:lnTo>
                  <a:lnTo>
                    <a:pt x="1362" y="1729"/>
                  </a:lnTo>
                  <a:lnTo>
                    <a:pt x="1343" y="1738"/>
                  </a:lnTo>
                  <a:lnTo>
                    <a:pt x="1334" y="1751"/>
                  </a:lnTo>
                  <a:lnTo>
                    <a:pt x="1331" y="1760"/>
                  </a:lnTo>
                  <a:lnTo>
                    <a:pt x="1328" y="1781"/>
                  </a:lnTo>
                  <a:lnTo>
                    <a:pt x="1334" y="1824"/>
                  </a:lnTo>
                  <a:lnTo>
                    <a:pt x="1349" y="1864"/>
                  </a:lnTo>
                  <a:lnTo>
                    <a:pt x="1374" y="1900"/>
                  </a:lnTo>
                  <a:lnTo>
                    <a:pt x="1406" y="1929"/>
                  </a:lnTo>
                  <a:lnTo>
                    <a:pt x="1444" y="1947"/>
                  </a:lnTo>
                  <a:lnTo>
                    <a:pt x="1485" y="1955"/>
                  </a:lnTo>
                  <a:lnTo>
                    <a:pt x="1528" y="1947"/>
                  </a:lnTo>
                  <a:lnTo>
                    <a:pt x="1549" y="1937"/>
                  </a:lnTo>
                  <a:lnTo>
                    <a:pt x="1569" y="1922"/>
                  </a:lnTo>
                  <a:lnTo>
                    <a:pt x="1602" y="1886"/>
                  </a:lnTo>
                  <a:lnTo>
                    <a:pt x="1612" y="1864"/>
                  </a:lnTo>
                  <a:lnTo>
                    <a:pt x="1632" y="1898"/>
                  </a:lnTo>
                  <a:lnTo>
                    <a:pt x="1656" y="1926"/>
                  </a:lnTo>
                  <a:lnTo>
                    <a:pt x="1685" y="1954"/>
                  </a:lnTo>
                  <a:lnTo>
                    <a:pt x="1750" y="1996"/>
                  </a:lnTo>
                  <a:lnTo>
                    <a:pt x="1823" y="2021"/>
                  </a:lnTo>
                  <a:lnTo>
                    <a:pt x="1881" y="2026"/>
                  </a:lnTo>
                  <a:lnTo>
                    <a:pt x="1919" y="2022"/>
                  </a:lnTo>
                  <a:lnTo>
                    <a:pt x="1939" y="2018"/>
                  </a:lnTo>
                  <a:lnTo>
                    <a:pt x="1973" y="2008"/>
                  </a:lnTo>
                  <a:lnTo>
                    <a:pt x="2036" y="1972"/>
                  </a:lnTo>
                  <a:lnTo>
                    <a:pt x="2075" y="1934"/>
                  </a:lnTo>
                  <a:lnTo>
                    <a:pt x="2094" y="1904"/>
                  </a:lnTo>
                  <a:lnTo>
                    <a:pt x="2109" y="1871"/>
                  </a:lnTo>
                  <a:lnTo>
                    <a:pt x="2114" y="1836"/>
                  </a:lnTo>
                  <a:lnTo>
                    <a:pt x="2113" y="1816"/>
                  </a:lnTo>
                  <a:lnTo>
                    <a:pt x="2107" y="1784"/>
                  </a:lnTo>
                  <a:lnTo>
                    <a:pt x="2084" y="1723"/>
                  </a:lnTo>
                  <a:lnTo>
                    <a:pt x="2055" y="1685"/>
                  </a:lnTo>
                  <a:lnTo>
                    <a:pt x="2031" y="1665"/>
                  </a:lnTo>
                  <a:lnTo>
                    <a:pt x="2002" y="1650"/>
                  </a:lnTo>
                  <a:lnTo>
                    <a:pt x="1971" y="1644"/>
                  </a:lnTo>
                  <a:lnTo>
                    <a:pt x="1953" y="1642"/>
                  </a:lnTo>
                  <a:lnTo>
                    <a:pt x="1939" y="1645"/>
                  </a:lnTo>
                  <a:lnTo>
                    <a:pt x="1922" y="1662"/>
                  </a:lnTo>
                  <a:lnTo>
                    <a:pt x="1918" y="1687"/>
                  </a:lnTo>
                  <a:lnTo>
                    <a:pt x="1931" y="1709"/>
                  </a:lnTo>
                  <a:lnTo>
                    <a:pt x="1944" y="1714"/>
                  </a:lnTo>
                  <a:lnTo>
                    <a:pt x="1956" y="1719"/>
                  </a:lnTo>
                  <a:lnTo>
                    <a:pt x="1978" y="1732"/>
                  </a:lnTo>
                  <a:lnTo>
                    <a:pt x="2002" y="1760"/>
                  </a:lnTo>
                  <a:lnTo>
                    <a:pt x="2015" y="1808"/>
                  </a:lnTo>
                  <a:lnTo>
                    <a:pt x="2009" y="1845"/>
                  </a:lnTo>
                  <a:lnTo>
                    <a:pt x="1997" y="1868"/>
                  </a:lnTo>
                  <a:lnTo>
                    <a:pt x="1989" y="1878"/>
                  </a:lnTo>
                  <a:lnTo>
                    <a:pt x="1967" y="1898"/>
                  </a:lnTo>
                  <a:lnTo>
                    <a:pt x="1914" y="1924"/>
                  </a:lnTo>
                  <a:lnTo>
                    <a:pt x="1855" y="1930"/>
                  </a:lnTo>
                  <a:lnTo>
                    <a:pt x="1796" y="1920"/>
                  </a:lnTo>
                  <a:lnTo>
                    <a:pt x="1769" y="1907"/>
                  </a:lnTo>
                  <a:lnTo>
                    <a:pt x="1739" y="1890"/>
                  </a:lnTo>
                  <a:lnTo>
                    <a:pt x="1694" y="1845"/>
                  </a:lnTo>
                  <a:lnTo>
                    <a:pt x="1663" y="1792"/>
                  </a:lnTo>
                  <a:lnTo>
                    <a:pt x="1647" y="1732"/>
                  </a:lnTo>
                  <a:lnTo>
                    <a:pt x="1646" y="1671"/>
                  </a:lnTo>
                  <a:lnTo>
                    <a:pt x="1658" y="1609"/>
                  </a:lnTo>
                  <a:lnTo>
                    <a:pt x="1684" y="1550"/>
                  </a:lnTo>
                  <a:lnTo>
                    <a:pt x="1721" y="1499"/>
                  </a:lnTo>
                  <a:lnTo>
                    <a:pt x="1744" y="1475"/>
                  </a:lnTo>
                  <a:lnTo>
                    <a:pt x="1773" y="1452"/>
                  </a:lnTo>
                  <a:lnTo>
                    <a:pt x="1835" y="1417"/>
                  </a:lnTo>
                  <a:lnTo>
                    <a:pt x="1903" y="1394"/>
                  </a:lnTo>
                  <a:lnTo>
                    <a:pt x="1973" y="1383"/>
                  </a:lnTo>
                  <a:lnTo>
                    <a:pt x="2044" y="1383"/>
                  </a:lnTo>
                  <a:lnTo>
                    <a:pt x="2114" y="1394"/>
                  </a:lnTo>
                  <a:lnTo>
                    <a:pt x="2184" y="1413"/>
                  </a:lnTo>
                  <a:lnTo>
                    <a:pt x="2250" y="1440"/>
                  </a:lnTo>
                  <a:lnTo>
                    <a:pt x="2281" y="1457"/>
                  </a:lnTo>
                  <a:lnTo>
                    <a:pt x="2334" y="1488"/>
                  </a:lnTo>
                  <a:lnTo>
                    <a:pt x="2430" y="1561"/>
                  </a:lnTo>
                  <a:lnTo>
                    <a:pt x="2474" y="1602"/>
                  </a:lnTo>
                  <a:lnTo>
                    <a:pt x="2504" y="1674"/>
                  </a:lnTo>
                  <a:lnTo>
                    <a:pt x="2573" y="1810"/>
                  </a:lnTo>
                  <a:lnTo>
                    <a:pt x="2654" y="1937"/>
                  </a:lnTo>
                  <a:lnTo>
                    <a:pt x="2728" y="2022"/>
                  </a:lnTo>
                  <a:lnTo>
                    <a:pt x="2783" y="2075"/>
                  </a:lnTo>
                  <a:lnTo>
                    <a:pt x="2812" y="2100"/>
                  </a:lnTo>
                  <a:lnTo>
                    <a:pt x="2847" y="2126"/>
                  </a:lnTo>
                  <a:lnTo>
                    <a:pt x="2919" y="2173"/>
                  </a:lnTo>
                  <a:lnTo>
                    <a:pt x="2994" y="2213"/>
                  </a:lnTo>
                  <a:lnTo>
                    <a:pt x="3073" y="2244"/>
                  </a:lnTo>
                  <a:lnTo>
                    <a:pt x="3155" y="2266"/>
                  </a:lnTo>
                  <a:lnTo>
                    <a:pt x="3239" y="2280"/>
                  </a:lnTo>
                  <a:lnTo>
                    <a:pt x="3324" y="2287"/>
                  </a:lnTo>
                  <a:lnTo>
                    <a:pt x="3410" y="2283"/>
                  </a:lnTo>
                  <a:lnTo>
                    <a:pt x="3453" y="2276"/>
                  </a:lnTo>
                  <a:lnTo>
                    <a:pt x="3492" y="2270"/>
                  </a:lnTo>
                  <a:lnTo>
                    <a:pt x="3568" y="2250"/>
                  </a:lnTo>
                  <a:lnTo>
                    <a:pt x="3642" y="2223"/>
                  </a:lnTo>
                  <a:lnTo>
                    <a:pt x="3713" y="2188"/>
                  </a:lnTo>
                  <a:lnTo>
                    <a:pt x="3781" y="2147"/>
                  </a:lnTo>
                  <a:lnTo>
                    <a:pt x="3843" y="2100"/>
                  </a:lnTo>
                  <a:lnTo>
                    <a:pt x="3901" y="2047"/>
                  </a:lnTo>
                  <a:lnTo>
                    <a:pt x="3954" y="1987"/>
                  </a:lnTo>
                  <a:lnTo>
                    <a:pt x="3978" y="1956"/>
                  </a:lnTo>
                  <a:lnTo>
                    <a:pt x="3983" y="1986"/>
                  </a:lnTo>
                  <a:lnTo>
                    <a:pt x="4002" y="2042"/>
                  </a:lnTo>
                  <a:lnTo>
                    <a:pt x="4031" y="2094"/>
                  </a:lnTo>
                  <a:lnTo>
                    <a:pt x="4066" y="2140"/>
                  </a:lnTo>
                  <a:lnTo>
                    <a:pt x="4110" y="2179"/>
                  </a:lnTo>
                  <a:lnTo>
                    <a:pt x="4159" y="2211"/>
                  </a:lnTo>
                  <a:lnTo>
                    <a:pt x="4215" y="2235"/>
                  </a:lnTo>
                  <a:lnTo>
                    <a:pt x="4273" y="2248"/>
                  </a:lnTo>
                  <a:lnTo>
                    <a:pt x="4304" y="2252"/>
                  </a:lnTo>
                  <a:lnTo>
                    <a:pt x="4341" y="2252"/>
                  </a:lnTo>
                  <a:lnTo>
                    <a:pt x="4413" y="2239"/>
                  </a:lnTo>
                  <a:lnTo>
                    <a:pt x="4482" y="2210"/>
                  </a:lnTo>
                  <a:lnTo>
                    <a:pt x="4544" y="2170"/>
                  </a:lnTo>
                  <a:lnTo>
                    <a:pt x="4596" y="2117"/>
                  </a:lnTo>
                  <a:lnTo>
                    <a:pt x="4635" y="2056"/>
                  </a:lnTo>
                  <a:lnTo>
                    <a:pt x="4656" y="1987"/>
                  </a:lnTo>
                  <a:lnTo>
                    <a:pt x="4657" y="1913"/>
                  </a:lnTo>
                  <a:lnTo>
                    <a:pt x="4648" y="1874"/>
                  </a:lnTo>
                  <a:lnTo>
                    <a:pt x="4636" y="1839"/>
                  </a:lnTo>
                  <a:lnTo>
                    <a:pt x="4600" y="1776"/>
                  </a:lnTo>
                  <a:lnTo>
                    <a:pt x="4549" y="1725"/>
                  </a:lnTo>
                  <a:lnTo>
                    <a:pt x="4486" y="1692"/>
                  </a:lnTo>
                  <a:lnTo>
                    <a:pt x="4448" y="1683"/>
                  </a:lnTo>
                  <a:lnTo>
                    <a:pt x="4417" y="1679"/>
                  </a:lnTo>
                  <a:lnTo>
                    <a:pt x="4352" y="1690"/>
                  </a:lnTo>
                  <a:lnTo>
                    <a:pt x="4293" y="1719"/>
                  </a:lnTo>
                  <a:lnTo>
                    <a:pt x="4243" y="1763"/>
                  </a:lnTo>
                  <a:lnTo>
                    <a:pt x="4227" y="1790"/>
                  </a:lnTo>
                  <a:lnTo>
                    <a:pt x="4214" y="1815"/>
                  </a:lnTo>
                  <a:lnTo>
                    <a:pt x="4199" y="1874"/>
                  </a:lnTo>
                  <a:lnTo>
                    <a:pt x="4202" y="1920"/>
                  </a:lnTo>
                  <a:lnTo>
                    <a:pt x="4210" y="1948"/>
                  </a:lnTo>
                  <a:lnTo>
                    <a:pt x="4224" y="1974"/>
                  </a:lnTo>
                  <a:lnTo>
                    <a:pt x="4243" y="1995"/>
                  </a:lnTo>
                  <a:lnTo>
                    <a:pt x="4258" y="2004"/>
                  </a:lnTo>
                  <a:lnTo>
                    <a:pt x="4269" y="2011"/>
                  </a:lnTo>
                  <a:lnTo>
                    <a:pt x="4297" y="2018"/>
                  </a:lnTo>
                  <a:lnTo>
                    <a:pt x="4325" y="2018"/>
                  </a:lnTo>
                  <a:lnTo>
                    <a:pt x="4352" y="2012"/>
                  </a:lnTo>
                  <a:lnTo>
                    <a:pt x="4377" y="2000"/>
                  </a:lnTo>
                  <a:lnTo>
                    <a:pt x="4395" y="1983"/>
                  </a:lnTo>
                  <a:lnTo>
                    <a:pt x="4408" y="1960"/>
                  </a:lnTo>
                  <a:lnTo>
                    <a:pt x="4413" y="1933"/>
                  </a:lnTo>
                  <a:lnTo>
                    <a:pt x="4411" y="1917"/>
                  </a:lnTo>
                  <a:lnTo>
                    <a:pt x="4408" y="1908"/>
                  </a:lnTo>
                  <a:lnTo>
                    <a:pt x="4400" y="1898"/>
                  </a:lnTo>
                  <a:lnTo>
                    <a:pt x="4383" y="1890"/>
                  </a:lnTo>
                  <a:lnTo>
                    <a:pt x="4357" y="1898"/>
                  </a:lnTo>
                  <a:lnTo>
                    <a:pt x="4342" y="1920"/>
                  </a:lnTo>
                  <a:lnTo>
                    <a:pt x="4342" y="1935"/>
                  </a:lnTo>
                  <a:lnTo>
                    <a:pt x="4342" y="1952"/>
                  </a:lnTo>
                  <a:lnTo>
                    <a:pt x="4329" y="1977"/>
                  </a:lnTo>
                  <a:lnTo>
                    <a:pt x="4315" y="1986"/>
                  </a:lnTo>
                  <a:lnTo>
                    <a:pt x="4304" y="1986"/>
                  </a:lnTo>
                  <a:lnTo>
                    <a:pt x="4294" y="1985"/>
                  </a:lnTo>
                  <a:lnTo>
                    <a:pt x="4274" y="1977"/>
                  </a:lnTo>
                  <a:lnTo>
                    <a:pt x="4258" y="1963"/>
                  </a:lnTo>
                  <a:lnTo>
                    <a:pt x="4247" y="1944"/>
                  </a:lnTo>
                  <a:lnTo>
                    <a:pt x="4243" y="1934"/>
                  </a:lnTo>
                  <a:lnTo>
                    <a:pt x="4237" y="1904"/>
                  </a:lnTo>
                  <a:lnTo>
                    <a:pt x="4242" y="1862"/>
                  </a:lnTo>
                  <a:lnTo>
                    <a:pt x="4252" y="1836"/>
                  </a:lnTo>
                  <a:lnTo>
                    <a:pt x="4260" y="1823"/>
                  </a:lnTo>
                  <a:lnTo>
                    <a:pt x="4278" y="1801"/>
                  </a:lnTo>
                  <a:lnTo>
                    <a:pt x="4325" y="1767"/>
                  </a:lnTo>
                  <a:lnTo>
                    <a:pt x="4381" y="1750"/>
                  </a:lnTo>
                  <a:lnTo>
                    <a:pt x="4424" y="1751"/>
                  </a:lnTo>
                  <a:lnTo>
                    <a:pt x="4451" y="1759"/>
                  </a:lnTo>
                  <a:lnTo>
                    <a:pt x="4464" y="1767"/>
                  </a:lnTo>
                  <a:lnTo>
                    <a:pt x="4492" y="1784"/>
                  </a:lnTo>
                  <a:lnTo>
                    <a:pt x="4535" y="1828"/>
                  </a:lnTo>
                  <a:lnTo>
                    <a:pt x="4560" y="1878"/>
                  </a:lnTo>
                  <a:lnTo>
                    <a:pt x="4569" y="1934"/>
                  </a:lnTo>
                  <a:lnTo>
                    <a:pt x="4564" y="1990"/>
                  </a:lnTo>
                  <a:lnTo>
                    <a:pt x="4544" y="2044"/>
                  </a:lnTo>
                  <a:lnTo>
                    <a:pt x="4510" y="2094"/>
                  </a:lnTo>
                  <a:lnTo>
                    <a:pt x="4466" y="2135"/>
                  </a:lnTo>
                  <a:lnTo>
                    <a:pt x="4439" y="2151"/>
                  </a:lnTo>
                  <a:lnTo>
                    <a:pt x="4413" y="2164"/>
                  </a:lnTo>
                  <a:lnTo>
                    <a:pt x="4360" y="2179"/>
                  </a:lnTo>
                  <a:lnTo>
                    <a:pt x="4304" y="2183"/>
                  </a:lnTo>
                  <a:lnTo>
                    <a:pt x="4247" y="2179"/>
                  </a:lnTo>
                  <a:lnTo>
                    <a:pt x="4193" y="2165"/>
                  </a:lnTo>
                  <a:lnTo>
                    <a:pt x="4141" y="2140"/>
                  </a:lnTo>
                  <a:lnTo>
                    <a:pt x="4096" y="2108"/>
                  </a:lnTo>
                  <a:lnTo>
                    <a:pt x="4057" y="2068"/>
                  </a:lnTo>
                  <a:lnTo>
                    <a:pt x="4042" y="2043"/>
                  </a:lnTo>
                  <a:lnTo>
                    <a:pt x="4027" y="2013"/>
                  </a:lnTo>
                  <a:lnTo>
                    <a:pt x="4007" y="1951"/>
                  </a:lnTo>
                  <a:lnTo>
                    <a:pt x="4004" y="1917"/>
                  </a:lnTo>
                  <a:lnTo>
                    <a:pt x="4024" y="1885"/>
                  </a:lnTo>
                  <a:lnTo>
                    <a:pt x="4058" y="1817"/>
                  </a:lnTo>
                  <a:lnTo>
                    <a:pt x="4098" y="1712"/>
                  </a:lnTo>
                  <a:lnTo>
                    <a:pt x="4118" y="1640"/>
                  </a:lnTo>
                  <a:lnTo>
                    <a:pt x="4127" y="1632"/>
                  </a:lnTo>
                  <a:lnTo>
                    <a:pt x="4136" y="1626"/>
                  </a:lnTo>
                  <a:lnTo>
                    <a:pt x="4133" y="1623"/>
                  </a:lnTo>
                  <a:lnTo>
                    <a:pt x="4127" y="1627"/>
                  </a:lnTo>
                  <a:lnTo>
                    <a:pt x="4120" y="1631"/>
                  </a:lnTo>
                  <a:lnTo>
                    <a:pt x="4158" y="1445"/>
                  </a:lnTo>
                  <a:lnTo>
                    <a:pt x="4189" y="1258"/>
                  </a:lnTo>
                  <a:lnTo>
                    <a:pt x="4201" y="1198"/>
                  </a:lnTo>
                  <a:lnTo>
                    <a:pt x="4232" y="1079"/>
                  </a:lnTo>
                  <a:lnTo>
                    <a:pt x="4276" y="962"/>
                  </a:lnTo>
                  <a:lnTo>
                    <a:pt x="4334" y="856"/>
                  </a:lnTo>
                  <a:lnTo>
                    <a:pt x="4372" y="808"/>
                  </a:lnTo>
                  <a:lnTo>
                    <a:pt x="4360" y="841"/>
                  </a:lnTo>
                  <a:lnTo>
                    <a:pt x="4344" y="910"/>
                  </a:lnTo>
                  <a:lnTo>
                    <a:pt x="4337" y="980"/>
                  </a:lnTo>
                  <a:lnTo>
                    <a:pt x="4337" y="1050"/>
                  </a:lnTo>
                  <a:lnTo>
                    <a:pt x="4346" y="1119"/>
                  </a:lnTo>
                  <a:lnTo>
                    <a:pt x="4361" y="1188"/>
                  </a:lnTo>
                  <a:lnTo>
                    <a:pt x="4387" y="1252"/>
                  </a:lnTo>
                  <a:lnTo>
                    <a:pt x="4421" y="1315"/>
                  </a:lnTo>
                  <a:lnTo>
                    <a:pt x="4442" y="1343"/>
                  </a:lnTo>
                  <a:lnTo>
                    <a:pt x="4466" y="1375"/>
                  </a:lnTo>
                  <a:lnTo>
                    <a:pt x="4523" y="1433"/>
                  </a:lnTo>
                  <a:lnTo>
                    <a:pt x="4588" y="1482"/>
                  </a:lnTo>
                  <a:lnTo>
                    <a:pt x="4658" y="1522"/>
                  </a:lnTo>
                  <a:lnTo>
                    <a:pt x="4732" y="1552"/>
                  </a:lnTo>
                  <a:lnTo>
                    <a:pt x="4810" y="1572"/>
                  </a:lnTo>
                  <a:lnTo>
                    <a:pt x="4890" y="1580"/>
                  </a:lnTo>
                  <a:lnTo>
                    <a:pt x="4972" y="1578"/>
                  </a:lnTo>
                  <a:lnTo>
                    <a:pt x="5012" y="1571"/>
                  </a:lnTo>
                  <a:lnTo>
                    <a:pt x="5052" y="1562"/>
                  </a:lnTo>
                  <a:lnTo>
                    <a:pt x="5129" y="1534"/>
                  </a:lnTo>
                  <a:lnTo>
                    <a:pt x="5199" y="1495"/>
                  </a:lnTo>
                  <a:lnTo>
                    <a:pt x="5261" y="1444"/>
                  </a:lnTo>
                  <a:lnTo>
                    <a:pt x="5313" y="1385"/>
                  </a:lnTo>
                  <a:lnTo>
                    <a:pt x="5352" y="1316"/>
                  </a:lnTo>
                  <a:lnTo>
                    <a:pt x="5376" y="1241"/>
                  </a:lnTo>
                  <a:lnTo>
                    <a:pt x="5383" y="1159"/>
                  </a:lnTo>
                  <a:lnTo>
                    <a:pt x="5377" y="1116"/>
                  </a:lnTo>
                  <a:lnTo>
                    <a:pt x="5371" y="1081"/>
                  </a:lnTo>
                  <a:lnTo>
                    <a:pt x="5344" y="1016"/>
                  </a:lnTo>
                  <a:lnTo>
                    <a:pt x="5304" y="958"/>
                  </a:lnTo>
                  <a:lnTo>
                    <a:pt x="5253" y="911"/>
                  </a:lnTo>
                  <a:lnTo>
                    <a:pt x="5193" y="876"/>
                  </a:lnTo>
                  <a:lnTo>
                    <a:pt x="5129" y="857"/>
                  </a:lnTo>
                  <a:lnTo>
                    <a:pt x="5060" y="856"/>
                  </a:lnTo>
                  <a:lnTo>
                    <a:pt x="4991" y="873"/>
                  </a:lnTo>
                  <a:lnTo>
                    <a:pt x="4959" y="891"/>
                  </a:lnTo>
                  <a:lnTo>
                    <a:pt x="4951" y="896"/>
                  </a:lnTo>
                  <a:lnTo>
                    <a:pt x="4948" y="910"/>
                  </a:lnTo>
                  <a:lnTo>
                    <a:pt x="4956" y="922"/>
                  </a:lnTo>
                  <a:lnTo>
                    <a:pt x="4969" y="927"/>
                  </a:lnTo>
                  <a:lnTo>
                    <a:pt x="4978" y="924"/>
                  </a:lnTo>
                  <a:lnTo>
                    <a:pt x="5004" y="913"/>
                  </a:lnTo>
                  <a:lnTo>
                    <a:pt x="5060" y="902"/>
                  </a:lnTo>
                  <a:lnTo>
                    <a:pt x="5117" y="908"/>
                  </a:lnTo>
                  <a:lnTo>
                    <a:pt x="5170" y="926"/>
                  </a:lnTo>
                  <a:lnTo>
                    <a:pt x="5195" y="941"/>
                  </a:lnTo>
                  <a:lnTo>
                    <a:pt x="5219" y="958"/>
                  </a:lnTo>
                  <a:lnTo>
                    <a:pt x="5257" y="1002"/>
                  </a:lnTo>
                  <a:lnTo>
                    <a:pt x="5283" y="1054"/>
                  </a:lnTo>
                  <a:lnTo>
                    <a:pt x="5295" y="1111"/>
                  </a:lnTo>
                  <a:lnTo>
                    <a:pt x="5295" y="1141"/>
                  </a:lnTo>
                  <a:lnTo>
                    <a:pt x="5293" y="1169"/>
                  </a:lnTo>
                  <a:lnTo>
                    <a:pt x="5280" y="1225"/>
                  </a:lnTo>
                  <a:lnTo>
                    <a:pt x="5258" y="1276"/>
                  </a:lnTo>
                  <a:lnTo>
                    <a:pt x="5228" y="1321"/>
                  </a:lnTo>
                  <a:lnTo>
                    <a:pt x="5191" y="1361"/>
                  </a:lnTo>
                  <a:lnTo>
                    <a:pt x="5148" y="1395"/>
                  </a:lnTo>
                  <a:lnTo>
                    <a:pt x="5099" y="1423"/>
                  </a:lnTo>
                  <a:lnTo>
                    <a:pt x="5047" y="1444"/>
                  </a:lnTo>
                  <a:lnTo>
                    <a:pt x="5020" y="1452"/>
                  </a:lnTo>
                  <a:lnTo>
                    <a:pt x="4993" y="1458"/>
                  </a:lnTo>
                  <a:lnTo>
                    <a:pt x="4938" y="1466"/>
                  </a:lnTo>
                  <a:lnTo>
                    <a:pt x="4884" y="1466"/>
                  </a:lnTo>
                  <a:lnTo>
                    <a:pt x="4828" y="1461"/>
                  </a:lnTo>
                  <a:lnTo>
                    <a:pt x="4775" y="1451"/>
                  </a:lnTo>
                  <a:lnTo>
                    <a:pt x="4722" y="1433"/>
                  </a:lnTo>
                  <a:lnTo>
                    <a:pt x="4672" y="1409"/>
                  </a:lnTo>
                  <a:lnTo>
                    <a:pt x="4626" y="1379"/>
                  </a:lnTo>
                  <a:lnTo>
                    <a:pt x="4604" y="1363"/>
                  </a:lnTo>
                  <a:lnTo>
                    <a:pt x="4582" y="1344"/>
                  </a:lnTo>
                  <a:lnTo>
                    <a:pt x="4541" y="1303"/>
                  </a:lnTo>
                  <a:lnTo>
                    <a:pt x="4508" y="1258"/>
                  </a:lnTo>
                  <a:lnTo>
                    <a:pt x="4479" y="1208"/>
                  </a:lnTo>
                  <a:lnTo>
                    <a:pt x="4456" y="1156"/>
                  </a:lnTo>
                  <a:lnTo>
                    <a:pt x="4439" y="1102"/>
                  </a:lnTo>
                  <a:lnTo>
                    <a:pt x="4429" y="1046"/>
                  </a:lnTo>
                  <a:lnTo>
                    <a:pt x="4426" y="988"/>
                  </a:lnTo>
                  <a:lnTo>
                    <a:pt x="4427" y="959"/>
                  </a:lnTo>
                  <a:lnTo>
                    <a:pt x="4431" y="918"/>
                  </a:lnTo>
                  <a:lnTo>
                    <a:pt x="4451" y="839"/>
                  </a:lnTo>
                  <a:lnTo>
                    <a:pt x="4484" y="765"/>
                  </a:lnTo>
                  <a:lnTo>
                    <a:pt x="4529" y="696"/>
                  </a:lnTo>
                  <a:lnTo>
                    <a:pt x="4582" y="635"/>
                  </a:lnTo>
                  <a:lnTo>
                    <a:pt x="4644" y="581"/>
                  </a:lnTo>
                  <a:lnTo>
                    <a:pt x="4711" y="536"/>
                  </a:lnTo>
                  <a:lnTo>
                    <a:pt x="4784" y="498"/>
                  </a:lnTo>
                  <a:lnTo>
                    <a:pt x="4823" y="482"/>
                  </a:lnTo>
                  <a:lnTo>
                    <a:pt x="4867" y="467"/>
                  </a:lnTo>
                  <a:lnTo>
                    <a:pt x="4958" y="442"/>
                  </a:lnTo>
                  <a:lnTo>
                    <a:pt x="5050" y="427"/>
                  </a:lnTo>
                  <a:lnTo>
                    <a:pt x="5143" y="418"/>
                  </a:lnTo>
                  <a:lnTo>
                    <a:pt x="5284" y="415"/>
                  </a:lnTo>
                  <a:lnTo>
                    <a:pt x="5472" y="432"/>
                  </a:lnTo>
                  <a:lnTo>
                    <a:pt x="5564" y="447"/>
                  </a:lnTo>
                  <a:lnTo>
                    <a:pt x="5648" y="463"/>
                  </a:lnTo>
                  <a:lnTo>
                    <a:pt x="5816" y="506"/>
                  </a:lnTo>
                  <a:lnTo>
                    <a:pt x="5976" y="562"/>
                  </a:lnTo>
                  <a:lnTo>
                    <a:pt x="6133" y="629"/>
                  </a:lnTo>
                  <a:lnTo>
                    <a:pt x="6283" y="708"/>
                  </a:lnTo>
                  <a:lnTo>
                    <a:pt x="6429" y="797"/>
                  </a:lnTo>
                  <a:lnTo>
                    <a:pt x="6566" y="897"/>
                  </a:lnTo>
                  <a:lnTo>
                    <a:pt x="6698" y="1007"/>
                  </a:lnTo>
                  <a:lnTo>
                    <a:pt x="6760" y="1067"/>
                  </a:lnTo>
                  <a:lnTo>
                    <a:pt x="6755" y="1071"/>
                  </a:lnTo>
                  <a:lnTo>
                    <a:pt x="6753" y="1075"/>
                  </a:lnTo>
                  <a:lnTo>
                    <a:pt x="6754" y="1084"/>
                  </a:lnTo>
                  <a:lnTo>
                    <a:pt x="6759" y="1089"/>
                  </a:lnTo>
                  <a:lnTo>
                    <a:pt x="6768" y="1090"/>
                  </a:lnTo>
                  <a:lnTo>
                    <a:pt x="6772" y="1088"/>
                  </a:lnTo>
                  <a:lnTo>
                    <a:pt x="6777" y="1083"/>
                  </a:lnTo>
                  <a:lnTo>
                    <a:pt x="6782" y="1088"/>
                  </a:lnTo>
                  <a:lnTo>
                    <a:pt x="6786" y="1090"/>
                  </a:lnTo>
                  <a:lnTo>
                    <a:pt x="6794" y="1089"/>
                  </a:lnTo>
                  <a:lnTo>
                    <a:pt x="6801" y="1084"/>
                  </a:lnTo>
                  <a:lnTo>
                    <a:pt x="6801" y="1075"/>
                  </a:lnTo>
                  <a:lnTo>
                    <a:pt x="6798" y="1071"/>
                  </a:lnTo>
                  <a:lnTo>
                    <a:pt x="6794" y="1067"/>
                  </a:lnTo>
                  <a:lnTo>
                    <a:pt x="6856" y="1007"/>
                  </a:lnTo>
                  <a:lnTo>
                    <a:pt x="6987" y="897"/>
                  </a:lnTo>
                  <a:lnTo>
                    <a:pt x="7126" y="797"/>
                  </a:lnTo>
                  <a:lnTo>
                    <a:pt x="7270" y="708"/>
                  </a:lnTo>
                  <a:lnTo>
                    <a:pt x="7421" y="629"/>
                  </a:lnTo>
                  <a:lnTo>
                    <a:pt x="7577" y="562"/>
                  </a:lnTo>
                  <a:lnTo>
                    <a:pt x="7739" y="506"/>
                  </a:lnTo>
                  <a:lnTo>
                    <a:pt x="7905" y="463"/>
                  </a:lnTo>
                  <a:lnTo>
                    <a:pt x="7989" y="447"/>
                  </a:lnTo>
                  <a:lnTo>
                    <a:pt x="8081" y="432"/>
                  </a:lnTo>
                  <a:lnTo>
                    <a:pt x="8269" y="415"/>
                  </a:lnTo>
                  <a:lnTo>
                    <a:pt x="8410" y="418"/>
                  </a:lnTo>
                  <a:lnTo>
                    <a:pt x="8505" y="427"/>
                  </a:lnTo>
                  <a:lnTo>
                    <a:pt x="8597" y="442"/>
                  </a:lnTo>
                  <a:lnTo>
                    <a:pt x="8688" y="467"/>
                  </a:lnTo>
                  <a:lnTo>
                    <a:pt x="8732" y="482"/>
                  </a:lnTo>
                  <a:lnTo>
                    <a:pt x="8769" y="498"/>
                  </a:lnTo>
                  <a:lnTo>
                    <a:pt x="8842" y="536"/>
                  </a:lnTo>
                  <a:lnTo>
                    <a:pt x="8911" y="581"/>
                  </a:lnTo>
                  <a:lnTo>
                    <a:pt x="8972" y="635"/>
                  </a:lnTo>
                  <a:lnTo>
                    <a:pt x="9026" y="696"/>
                  </a:lnTo>
                  <a:lnTo>
                    <a:pt x="9070" y="765"/>
                  </a:lnTo>
                  <a:lnTo>
                    <a:pt x="9103" y="839"/>
                  </a:lnTo>
                  <a:lnTo>
                    <a:pt x="9122" y="918"/>
                  </a:lnTo>
                  <a:lnTo>
                    <a:pt x="9126" y="959"/>
                  </a:lnTo>
                  <a:lnTo>
                    <a:pt x="9127" y="988"/>
                  </a:lnTo>
                  <a:lnTo>
                    <a:pt x="9125" y="1046"/>
                  </a:lnTo>
                  <a:lnTo>
                    <a:pt x="9114" y="1102"/>
                  </a:lnTo>
                  <a:lnTo>
                    <a:pt x="9097" y="1156"/>
                  </a:lnTo>
                  <a:lnTo>
                    <a:pt x="9075" y="1208"/>
                  </a:lnTo>
                  <a:lnTo>
                    <a:pt x="9046" y="1258"/>
                  </a:lnTo>
                  <a:lnTo>
                    <a:pt x="9012" y="1303"/>
                  </a:lnTo>
                  <a:lnTo>
                    <a:pt x="8972" y="1344"/>
                  </a:lnTo>
                  <a:lnTo>
                    <a:pt x="8950" y="1363"/>
                  </a:lnTo>
                  <a:lnTo>
                    <a:pt x="8929" y="1379"/>
                  </a:lnTo>
                  <a:lnTo>
                    <a:pt x="8882" y="1409"/>
                  </a:lnTo>
                  <a:lnTo>
                    <a:pt x="8832" y="1433"/>
                  </a:lnTo>
                  <a:lnTo>
                    <a:pt x="8780" y="1451"/>
                  </a:lnTo>
                  <a:lnTo>
                    <a:pt x="8725" y="1461"/>
                  </a:lnTo>
                  <a:lnTo>
                    <a:pt x="8671" y="1466"/>
                  </a:lnTo>
                  <a:lnTo>
                    <a:pt x="8615" y="1466"/>
                  </a:lnTo>
                  <a:lnTo>
                    <a:pt x="8561" y="1458"/>
                  </a:lnTo>
                  <a:lnTo>
                    <a:pt x="8534" y="1452"/>
                  </a:lnTo>
                  <a:lnTo>
                    <a:pt x="8506" y="1444"/>
                  </a:lnTo>
                  <a:lnTo>
                    <a:pt x="8454" y="1423"/>
                  </a:lnTo>
                  <a:lnTo>
                    <a:pt x="8407" y="1395"/>
                  </a:lnTo>
                  <a:lnTo>
                    <a:pt x="8362" y="1361"/>
                  </a:lnTo>
                  <a:lnTo>
                    <a:pt x="8325" y="1321"/>
                  </a:lnTo>
                  <a:lnTo>
                    <a:pt x="8295" y="1276"/>
                  </a:lnTo>
                  <a:lnTo>
                    <a:pt x="8273" y="1225"/>
                  </a:lnTo>
                  <a:lnTo>
                    <a:pt x="8261" y="1169"/>
                  </a:lnTo>
                  <a:lnTo>
                    <a:pt x="8259" y="1141"/>
                  </a:lnTo>
                  <a:lnTo>
                    <a:pt x="8260" y="1111"/>
                  </a:lnTo>
                  <a:lnTo>
                    <a:pt x="8272" y="1054"/>
                  </a:lnTo>
                  <a:lnTo>
                    <a:pt x="8296" y="1002"/>
                  </a:lnTo>
                  <a:lnTo>
                    <a:pt x="8334" y="958"/>
                  </a:lnTo>
                  <a:lnTo>
                    <a:pt x="8359" y="941"/>
                  </a:lnTo>
                  <a:lnTo>
                    <a:pt x="8383" y="926"/>
                  </a:lnTo>
                  <a:lnTo>
                    <a:pt x="8438" y="908"/>
                  </a:lnTo>
                  <a:lnTo>
                    <a:pt x="8493" y="902"/>
                  </a:lnTo>
                  <a:lnTo>
                    <a:pt x="8549" y="913"/>
                  </a:lnTo>
                  <a:lnTo>
                    <a:pt x="8576" y="924"/>
                  </a:lnTo>
                  <a:lnTo>
                    <a:pt x="8584" y="927"/>
                  </a:lnTo>
                  <a:lnTo>
                    <a:pt x="8598" y="922"/>
                  </a:lnTo>
                  <a:lnTo>
                    <a:pt x="8605" y="910"/>
                  </a:lnTo>
                  <a:lnTo>
                    <a:pt x="8602" y="896"/>
                  </a:lnTo>
                  <a:lnTo>
                    <a:pt x="8596" y="891"/>
                  </a:lnTo>
                  <a:lnTo>
                    <a:pt x="8562" y="873"/>
                  </a:lnTo>
                  <a:lnTo>
                    <a:pt x="8493" y="856"/>
                  </a:lnTo>
                  <a:lnTo>
                    <a:pt x="8425" y="857"/>
                  </a:lnTo>
                  <a:lnTo>
                    <a:pt x="8360" y="876"/>
                  </a:lnTo>
                  <a:lnTo>
                    <a:pt x="8300" y="911"/>
                  </a:lnTo>
                  <a:lnTo>
                    <a:pt x="8250" y="958"/>
                  </a:lnTo>
                  <a:lnTo>
                    <a:pt x="8210" y="1016"/>
                  </a:lnTo>
                  <a:lnTo>
                    <a:pt x="8184" y="1081"/>
                  </a:lnTo>
                  <a:lnTo>
                    <a:pt x="8176" y="1116"/>
                  </a:lnTo>
                  <a:lnTo>
                    <a:pt x="8172" y="1159"/>
                  </a:lnTo>
                  <a:lnTo>
                    <a:pt x="8178" y="1241"/>
                  </a:lnTo>
                  <a:lnTo>
                    <a:pt x="8202" y="1316"/>
                  </a:lnTo>
                  <a:lnTo>
                    <a:pt x="8241" y="1385"/>
                  </a:lnTo>
                  <a:lnTo>
                    <a:pt x="8292" y="1444"/>
                  </a:lnTo>
                  <a:lnTo>
                    <a:pt x="8355" y="1495"/>
                  </a:lnTo>
                  <a:lnTo>
                    <a:pt x="8425" y="1534"/>
                  </a:lnTo>
                  <a:lnTo>
                    <a:pt x="8501" y="1562"/>
                  </a:lnTo>
                  <a:lnTo>
                    <a:pt x="8541" y="1571"/>
                  </a:lnTo>
                  <a:lnTo>
                    <a:pt x="8582" y="1578"/>
                  </a:lnTo>
                  <a:lnTo>
                    <a:pt x="8663" y="1580"/>
                  </a:lnTo>
                  <a:lnTo>
                    <a:pt x="8744" y="1572"/>
                  </a:lnTo>
                  <a:lnTo>
                    <a:pt x="8821" y="1552"/>
                  </a:lnTo>
                  <a:lnTo>
                    <a:pt x="8896" y="1522"/>
                  </a:lnTo>
                  <a:lnTo>
                    <a:pt x="8966" y="1482"/>
                  </a:lnTo>
                  <a:lnTo>
                    <a:pt x="9030" y="1433"/>
                  </a:lnTo>
                  <a:lnTo>
                    <a:pt x="9087" y="1375"/>
                  </a:lnTo>
                  <a:lnTo>
                    <a:pt x="9113" y="1343"/>
                  </a:lnTo>
                  <a:lnTo>
                    <a:pt x="9132" y="1315"/>
                  </a:lnTo>
                  <a:lnTo>
                    <a:pt x="9166" y="1252"/>
                  </a:lnTo>
                  <a:lnTo>
                    <a:pt x="9192" y="1188"/>
                  </a:lnTo>
                  <a:lnTo>
                    <a:pt x="9209" y="1119"/>
                  </a:lnTo>
                  <a:lnTo>
                    <a:pt x="9217" y="1050"/>
                  </a:lnTo>
                  <a:lnTo>
                    <a:pt x="9217" y="980"/>
                  </a:lnTo>
                  <a:lnTo>
                    <a:pt x="9209" y="910"/>
                  </a:lnTo>
                  <a:lnTo>
                    <a:pt x="9193" y="841"/>
                  </a:lnTo>
                  <a:lnTo>
                    <a:pt x="9182" y="808"/>
                  </a:lnTo>
                  <a:lnTo>
                    <a:pt x="9219" y="856"/>
                  </a:lnTo>
                  <a:lnTo>
                    <a:pt x="9279" y="962"/>
                  </a:lnTo>
                  <a:lnTo>
                    <a:pt x="9322" y="1079"/>
                  </a:lnTo>
                  <a:lnTo>
                    <a:pt x="9353" y="1198"/>
                  </a:lnTo>
                  <a:lnTo>
                    <a:pt x="9364" y="1258"/>
                  </a:lnTo>
                  <a:lnTo>
                    <a:pt x="9395" y="1445"/>
                  </a:lnTo>
                  <a:lnTo>
                    <a:pt x="9433" y="1631"/>
                  </a:lnTo>
                  <a:lnTo>
                    <a:pt x="9427" y="1627"/>
                  </a:lnTo>
                  <a:lnTo>
                    <a:pt x="9420" y="1623"/>
                  </a:lnTo>
                  <a:lnTo>
                    <a:pt x="9419" y="1626"/>
                  </a:lnTo>
                  <a:lnTo>
                    <a:pt x="9427" y="1632"/>
                  </a:lnTo>
                  <a:lnTo>
                    <a:pt x="9436" y="1640"/>
                  </a:lnTo>
                  <a:lnTo>
                    <a:pt x="9455" y="1712"/>
                  </a:lnTo>
                  <a:lnTo>
                    <a:pt x="9495" y="1817"/>
                  </a:lnTo>
                  <a:lnTo>
                    <a:pt x="9530" y="1885"/>
                  </a:lnTo>
                  <a:lnTo>
                    <a:pt x="9550" y="1917"/>
                  </a:lnTo>
                  <a:lnTo>
                    <a:pt x="9546" y="1951"/>
                  </a:lnTo>
                  <a:lnTo>
                    <a:pt x="9528" y="2013"/>
                  </a:lnTo>
                  <a:lnTo>
                    <a:pt x="9512" y="2043"/>
                  </a:lnTo>
                  <a:lnTo>
                    <a:pt x="9497" y="2068"/>
                  </a:lnTo>
                  <a:lnTo>
                    <a:pt x="9458" y="2108"/>
                  </a:lnTo>
                  <a:lnTo>
                    <a:pt x="9412" y="2140"/>
                  </a:lnTo>
                  <a:lnTo>
                    <a:pt x="9362" y="2165"/>
                  </a:lnTo>
                  <a:lnTo>
                    <a:pt x="9306" y="2179"/>
                  </a:lnTo>
                  <a:lnTo>
                    <a:pt x="9250" y="2183"/>
                  </a:lnTo>
                  <a:lnTo>
                    <a:pt x="9193" y="2179"/>
                  </a:lnTo>
                  <a:lnTo>
                    <a:pt x="9140" y="2164"/>
                  </a:lnTo>
                  <a:lnTo>
                    <a:pt x="9116" y="2151"/>
                  </a:lnTo>
                  <a:lnTo>
                    <a:pt x="9088" y="2135"/>
                  </a:lnTo>
                  <a:lnTo>
                    <a:pt x="9043" y="2094"/>
                  </a:lnTo>
                  <a:lnTo>
                    <a:pt x="9011" y="2044"/>
                  </a:lnTo>
                  <a:lnTo>
                    <a:pt x="8990" y="1990"/>
                  </a:lnTo>
                  <a:lnTo>
                    <a:pt x="8985" y="1934"/>
                  </a:lnTo>
                  <a:lnTo>
                    <a:pt x="8994" y="1878"/>
                  </a:lnTo>
                  <a:lnTo>
                    <a:pt x="9018" y="1828"/>
                  </a:lnTo>
                  <a:lnTo>
                    <a:pt x="9061" y="1784"/>
                  </a:lnTo>
                  <a:lnTo>
                    <a:pt x="9090" y="1767"/>
                  </a:lnTo>
                  <a:lnTo>
                    <a:pt x="9103" y="1759"/>
                  </a:lnTo>
                  <a:lnTo>
                    <a:pt x="9131" y="1751"/>
                  </a:lnTo>
                  <a:lnTo>
                    <a:pt x="9174" y="1750"/>
                  </a:lnTo>
                  <a:lnTo>
                    <a:pt x="9228" y="1767"/>
                  </a:lnTo>
                  <a:lnTo>
                    <a:pt x="9276" y="1801"/>
                  </a:lnTo>
                  <a:lnTo>
                    <a:pt x="9293" y="1823"/>
                  </a:lnTo>
                  <a:lnTo>
                    <a:pt x="9302" y="1836"/>
                  </a:lnTo>
                  <a:lnTo>
                    <a:pt x="9313" y="1862"/>
                  </a:lnTo>
                  <a:lnTo>
                    <a:pt x="9316" y="1904"/>
                  </a:lnTo>
                  <a:lnTo>
                    <a:pt x="9310" y="1934"/>
                  </a:lnTo>
                  <a:lnTo>
                    <a:pt x="9307" y="1944"/>
                  </a:lnTo>
                  <a:lnTo>
                    <a:pt x="9296" y="1963"/>
                  </a:lnTo>
                  <a:lnTo>
                    <a:pt x="9279" y="1977"/>
                  </a:lnTo>
                  <a:lnTo>
                    <a:pt x="9259" y="1985"/>
                  </a:lnTo>
                  <a:lnTo>
                    <a:pt x="9249" y="1986"/>
                  </a:lnTo>
                  <a:lnTo>
                    <a:pt x="9240" y="1986"/>
                  </a:lnTo>
                  <a:lnTo>
                    <a:pt x="9224" y="1977"/>
                  </a:lnTo>
                  <a:lnTo>
                    <a:pt x="9211" y="1952"/>
                  </a:lnTo>
                  <a:lnTo>
                    <a:pt x="9211" y="1935"/>
                  </a:lnTo>
                  <a:lnTo>
                    <a:pt x="9213" y="1920"/>
                  </a:lnTo>
                  <a:lnTo>
                    <a:pt x="9196" y="1898"/>
                  </a:lnTo>
                  <a:lnTo>
                    <a:pt x="9170" y="1890"/>
                  </a:lnTo>
                  <a:lnTo>
                    <a:pt x="9153" y="1898"/>
                  </a:lnTo>
                  <a:lnTo>
                    <a:pt x="9145" y="1908"/>
                  </a:lnTo>
                  <a:lnTo>
                    <a:pt x="9143" y="1917"/>
                  </a:lnTo>
                  <a:lnTo>
                    <a:pt x="9141" y="1933"/>
                  </a:lnTo>
                  <a:lnTo>
                    <a:pt x="9145" y="1960"/>
                  </a:lnTo>
                  <a:lnTo>
                    <a:pt x="9158" y="1983"/>
                  </a:lnTo>
                  <a:lnTo>
                    <a:pt x="9178" y="2000"/>
                  </a:lnTo>
                  <a:lnTo>
                    <a:pt x="9201" y="2012"/>
                  </a:lnTo>
                  <a:lnTo>
                    <a:pt x="9228" y="2018"/>
                  </a:lnTo>
                  <a:lnTo>
                    <a:pt x="9257" y="2018"/>
                  </a:lnTo>
                  <a:lnTo>
                    <a:pt x="9284" y="2011"/>
                  </a:lnTo>
                  <a:lnTo>
                    <a:pt x="9297" y="2004"/>
                  </a:lnTo>
                  <a:lnTo>
                    <a:pt x="9310" y="1995"/>
                  </a:lnTo>
                  <a:lnTo>
                    <a:pt x="9331" y="1974"/>
                  </a:lnTo>
                  <a:lnTo>
                    <a:pt x="9344" y="1948"/>
                  </a:lnTo>
                  <a:lnTo>
                    <a:pt x="9351" y="1920"/>
                  </a:lnTo>
                  <a:lnTo>
                    <a:pt x="9354" y="1874"/>
                  </a:lnTo>
                  <a:lnTo>
                    <a:pt x="9341" y="1815"/>
                  </a:lnTo>
                  <a:lnTo>
                    <a:pt x="9328" y="1790"/>
                  </a:lnTo>
                  <a:lnTo>
                    <a:pt x="9310" y="1763"/>
                  </a:lnTo>
                  <a:lnTo>
                    <a:pt x="9261" y="1719"/>
                  </a:lnTo>
                  <a:lnTo>
                    <a:pt x="9201" y="1690"/>
                  </a:lnTo>
                  <a:lnTo>
                    <a:pt x="9138" y="1679"/>
                  </a:lnTo>
                  <a:lnTo>
                    <a:pt x="9105" y="1683"/>
                  </a:lnTo>
                  <a:lnTo>
                    <a:pt x="9069" y="1692"/>
                  </a:lnTo>
                  <a:lnTo>
                    <a:pt x="9005" y="1725"/>
                  </a:lnTo>
                  <a:lnTo>
                    <a:pt x="8955" y="1776"/>
                  </a:lnTo>
                  <a:lnTo>
                    <a:pt x="8917" y="1839"/>
                  </a:lnTo>
                  <a:lnTo>
                    <a:pt x="8906" y="1874"/>
                  </a:lnTo>
                  <a:lnTo>
                    <a:pt x="8896" y="1913"/>
                  </a:lnTo>
                  <a:lnTo>
                    <a:pt x="8898" y="1987"/>
                  </a:lnTo>
                  <a:lnTo>
                    <a:pt x="8919" y="2056"/>
                  </a:lnTo>
                  <a:lnTo>
                    <a:pt x="8957" y="2117"/>
                  </a:lnTo>
                  <a:lnTo>
                    <a:pt x="9009" y="2170"/>
                  </a:lnTo>
                  <a:lnTo>
                    <a:pt x="9071" y="2210"/>
                  </a:lnTo>
                  <a:lnTo>
                    <a:pt x="9140" y="2239"/>
                  </a:lnTo>
                  <a:lnTo>
                    <a:pt x="9213" y="2252"/>
                  </a:lnTo>
                  <a:lnTo>
                    <a:pt x="9249" y="2252"/>
                  </a:lnTo>
                  <a:lnTo>
                    <a:pt x="9280" y="2248"/>
                  </a:lnTo>
                  <a:lnTo>
                    <a:pt x="9340" y="2235"/>
                  </a:lnTo>
                  <a:lnTo>
                    <a:pt x="9394" y="2211"/>
                  </a:lnTo>
                  <a:lnTo>
                    <a:pt x="9443" y="2179"/>
                  </a:lnTo>
                  <a:lnTo>
                    <a:pt x="9488" y="2140"/>
                  </a:lnTo>
                  <a:lnTo>
                    <a:pt x="9524" y="2094"/>
                  </a:lnTo>
                  <a:lnTo>
                    <a:pt x="9551" y="2042"/>
                  </a:lnTo>
                  <a:lnTo>
                    <a:pt x="9570" y="1986"/>
                  </a:lnTo>
                  <a:lnTo>
                    <a:pt x="9576" y="1956"/>
                  </a:lnTo>
                  <a:lnTo>
                    <a:pt x="9600" y="1987"/>
                  </a:lnTo>
                  <a:lnTo>
                    <a:pt x="9652" y="2047"/>
                  </a:lnTo>
                  <a:lnTo>
                    <a:pt x="9710" y="2100"/>
                  </a:lnTo>
                  <a:lnTo>
                    <a:pt x="9774" y="2147"/>
                  </a:lnTo>
                  <a:lnTo>
                    <a:pt x="9841" y="2188"/>
                  </a:lnTo>
                  <a:lnTo>
                    <a:pt x="9913" y="2223"/>
                  </a:lnTo>
                  <a:lnTo>
                    <a:pt x="9987" y="2250"/>
                  </a:lnTo>
                  <a:lnTo>
                    <a:pt x="10063" y="2270"/>
                  </a:lnTo>
                  <a:lnTo>
                    <a:pt x="10102" y="2276"/>
                  </a:lnTo>
                  <a:lnTo>
                    <a:pt x="10145" y="2283"/>
                  </a:lnTo>
                  <a:lnTo>
                    <a:pt x="10230" y="2287"/>
                  </a:lnTo>
                  <a:lnTo>
                    <a:pt x="10314" y="2280"/>
                  </a:lnTo>
                  <a:lnTo>
                    <a:pt x="10399" y="2266"/>
                  </a:lnTo>
                  <a:lnTo>
                    <a:pt x="10480" y="2244"/>
                  </a:lnTo>
                  <a:lnTo>
                    <a:pt x="10559" y="2213"/>
                  </a:lnTo>
                  <a:lnTo>
                    <a:pt x="10635" y="2173"/>
                  </a:lnTo>
                  <a:lnTo>
                    <a:pt x="10707" y="2126"/>
                  </a:lnTo>
                  <a:lnTo>
                    <a:pt x="10741" y="2100"/>
                  </a:lnTo>
                  <a:lnTo>
                    <a:pt x="10771" y="2075"/>
                  </a:lnTo>
                  <a:lnTo>
                    <a:pt x="10826" y="2022"/>
                  </a:lnTo>
                  <a:lnTo>
                    <a:pt x="10900" y="1937"/>
                  </a:lnTo>
                  <a:lnTo>
                    <a:pt x="10982" y="1810"/>
                  </a:lnTo>
                  <a:lnTo>
                    <a:pt x="11049" y="1674"/>
                  </a:lnTo>
                  <a:lnTo>
                    <a:pt x="11079" y="1602"/>
                  </a:lnTo>
                  <a:lnTo>
                    <a:pt x="11123" y="1561"/>
                  </a:lnTo>
                  <a:lnTo>
                    <a:pt x="11220" y="1488"/>
                  </a:lnTo>
                  <a:lnTo>
                    <a:pt x="11272" y="1457"/>
                  </a:lnTo>
                  <a:lnTo>
                    <a:pt x="11303" y="1440"/>
                  </a:lnTo>
                  <a:lnTo>
                    <a:pt x="11369" y="1413"/>
                  </a:lnTo>
                  <a:lnTo>
                    <a:pt x="11439" y="1394"/>
                  </a:lnTo>
                  <a:lnTo>
                    <a:pt x="11511" y="1383"/>
                  </a:lnTo>
                  <a:lnTo>
                    <a:pt x="11582" y="1383"/>
                  </a:lnTo>
                  <a:lnTo>
                    <a:pt x="11651" y="1394"/>
                  </a:lnTo>
                  <a:lnTo>
                    <a:pt x="11718" y="1417"/>
                  </a:lnTo>
                  <a:lnTo>
                    <a:pt x="11780" y="1452"/>
                  </a:lnTo>
                  <a:lnTo>
                    <a:pt x="11809" y="1475"/>
                  </a:lnTo>
                  <a:lnTo>
                    <a:pt x="11833" y="1499"/>
                  </a:lnTo>
                  <a:lnTo>
                    <a:pt x="11871" y="1550"/>
                  </a:lnTo>
                  <a:lnTo>
                    <a:pt x="11896" y="1609"/>
                  </a:lnTo>
                  <a:lnTo>
                    <a:pt x="11907" y="1671"/>
                  </a:lnTo>
                  <a:lnTo>
                    <a:pt x="11906" y="1732"/>
                  </a:lnTo>
                  <a:lnTo>
                    <a:pt x="11891" y="1792"/>
                  </a:lnTo>
                  <a:lnTo>
                    <a:pt x="11859" y="1845"/>
                  </a:lnTo>
                  <a:lnTo>
                    <a:pt x="11814" y="1890"/>
                  </a:lnTo>
                  <a:lnTo>
                    <a:pt x="11784" y="1907"/>
                  </a:lnTo>
                  <a:lnTo>
                    <a:pt x="11758" y="1920"/>
                  </a:lnTo>
                  <a:lnTo>
                    <a:pt x="11699" y="1930"/>
                  </a:lnTo>
                  <a:lnTo>
                    <a:pt x="11640" y="1924"/>
                  </a:lnTo>
                  <a:lnTo>
                    <a:pt x="11587" y="1898"/>
                  </a:lnTo>
                  <a:lnTo>
                    <a:pt x="11565" y="1878"/>
                  </a:lnTo>
                  <a:lnTo>
                    <a:pt x="11556" y="1868"/>
                  </a:lnTo>
                  <a:lnTo>
                    <a:pt x="11544" y="1845"/>
                  </a:lnTo>
                  <a:lnTo>
                    <a:pt x="11538" y="1808"/>
                  </a:lnTo>
                  <a:lnTo>
                    <a:pt x="11552" y="1760"/>
                  </a:lnTo>
                  <a:lnTo>
                    <a:pt x="11577" y="1732"/>
                  </a:lnTo>
                  <a:lnTo>
                    <a:pt x="11598" y="1719"/>
                  </a:lnTo>
                  <a:lnTo>
                    <a:pt x="11609" y="1714"/>
                  </a:lnTo>
                  <a:lnTo>
                    <a:pt x="11624" y="1709"/>
                  </a:lnTo>
                  <a:lnTo>
                    <a:pt x="11635" y="1687"/>
                  </a:lnTo>
                  <a:lnTo>
                    <a:pt x="11633" y="1662"/>
                  </a:lnTo>
                  <a:lnTo>
                    <a:pt x="11614" y="1645"/>
                  </a:lnTo>
                  <a:lnTo>
                    <a:pt x="11600" y="1642"/>
                  </a:lnTo>
                  <a:lnTo>
                    <a:pt x="11583" y="1644"/>
                  </a:lnTo>
                  <a:lnTo>
                    <a:pt x="11551" y="1650"/>
                  </a:lnTo>
                  <a:lnTo>
                    <a:pt x="11522" y="1665"/>
                  </a:lnTo>
                  <a:lnTo>
                    <a:pt x="11499" y="1685"/>
                  </a:lnTo>
                  <a:lnTo>
                    <a:pt x="11469" y="1723"/>
                  </a:lnTo>
                  <a:lnTo>
                    <a:pt x="11446" y="1784"/>
                  </a:lnTo>
                  <a:lnTo>
                    <a:pt x="11441" y="1816"/>
                  </a:lnTo>
                  <a:lnTo>
                    <a:pt x="11441" y="1836"/>
                  </a:lnTo>
                  <a:lnTo>
                    <a:pt x="11446" y="1871"/>
                  </a:lnTo>
                  <a:lnTo>
                    <a:pt x="11459" y="1904"/>
                  </a:lnTo>
                  <a:lnTo>
                    <a:pt x="11478" y="1934"/>
                  </a:lnTo>
                  <a:lnTo>
                    <a:pt x="11517" y="1972"/>
                  </a:lnTo>
                  <a:lnTo>
                    <a:pt x="11581" y="2008"/>
                  </a:lnTo>
                  <a:lnTo>
                    <a:pt x="11614" y="2018"/>
                  </a:lnTo>
                  <a:lnTo>
                    <a:pt x="11634" y="2022"/>
                  </a:lnTo>
                  <a:lnTo>
                    <a:pt x="11673" y="2026"/>
                  </a:lnTo>
                  <a:lnTo>
                    <a:pt x="11730" y="2021"/>
                  </a:lnTo>
                  <a:lnTo>
                    <a:pt x="11804" y="1996"/>
                  </a:lnTo>
                  <a:lnTo>
                    <a:pt x="11870" y="1954"/>
                  </a:lnTo>
                  <a:lnTo>
                    <a:pt x="11897" y="1926"/>
                  </a:lnTo>
                  <a:lnTo>
                    <a:pt x="11922" y="1898"/>
                  </a:lnTo>
                  <a:lnTo>
                    <a:pt x="11941" y="1864"/>
                  </a:lnTo>
                  <a:lnTo>
                    <a:pt x="11953" y="1886"/>
                  </a:lnTo>
                  <a:lnTo>
                    <a:pt x="11984" y="1922"/>
                  </a:lnTo>
                  <a:lnTo>
                    <a:pt x="12005" y="1937"/>
                  </a:lnTo>
                  <a:lnTo>
                    <a:pt x="12027" y="1947"/>
                  </a:lnTo>
                  <a:lnTo>
                    <a:pt x="12069" y="1955"/>
                  </a:lnTo>
                  <a:lnTo>
                    <a:pt x="12110" y="1947"/>
                  </a:lnTo>
                  <a:lnTo>
                    <a:pt x="12147" y="1929"/>
                  </a:lnTo>
                  <a:lnTo>
                    <a:pt x="12180" y="1900"/>
                  </a:lnTo>
                  <a:lnTo>
                    <a:pt x="12204" y="1864"/>
                  </a:lnTo>
                  <a:lnTo>
                    <a:pt x="12220" y="1824"/>
                  </a:lnTo>
                  <a:lnTo>
                    <a:pt x="12225" y="1781"/>
                  </a:lnTo>
                  <a:lnTo>
                    <a:pt x="12222" y="1760"/>
                  </a:lnTo>
                  <a:lnTo>
                    <a:pt x="12221" y="1751"/>
                  </a:lnTo>
                  <a:lnTo>
                    <a:pt x="12212" y="1738"/>
                  </a:lnTo>
                  <a:lnTo>
                    <a:pt x="12191" y="1729"/>
                  </a:lnTo>
                  <a:lnTo>
                    <a:pt x="12163" y="1738"/>
                  </a:lnTo>
                  <a:lnTo>
                    <a:pt x="12147" y="1757"/>
                  </a:lnTo>
                  <a:lnTo>
                    <a:pt x="12143" y="1772"/>
                  </a:lnTo>
                  <a:lnTo>
                    <a:pt x="12143" y="1782"/>
                  </a:lnTo>
                  <a:lnTo>
                    <a:pt x="12145" y="1795"/>
                  </a:lnTo>
                  <a:lnTo>
                    <a:pt x="12142" y="1820"/>
                  </a:lnTo>
                  <a:lnTo>
                    <a:pt x="12124" y="1855"/>
                  </a:lnTo>
                  <a:lnTo>
                    <a:pt x="12095" y="1881"/>
                  </a:lnTo>
                  <a:lnTo>
                    <a:pt x="12072" y="1893"/>
                  </a:lnTo>
                  <a:lnTo>
                    <a:pt x="12047" y="1898"/>
                  </a:lnTo>
                  <a:lnTo>
                    <a:pt x="12023" y="1895"/>
                  </a:lnTo>
                  <a:lnTo>
                    <a:pt x="12010" y="1890"/>
                  </a:lnTo>
                  <a:lnTo>
                    <a:pt x="11992" y="1880"/>
                  </a:lnTo>
                  <a:lnTo>
                    <a:pt x="11966" y="1847"/>
                  </a:lnTo>
                  <a:lnTo>
                    <a:pt x="11958" y="1828"/>
                  </a:lnTo>
                  <a:lnTo>
                    <a:pt x="11967" y="1801"/>
                  </a:lnTo>
                  <a:lnTo>
                    <a:pt x="11976" y="1744"/>
                  </a:lnTo>
                  <a:lnTo>
                    <a:pt x="11977" y="1715"/>
                  </a:lnTo>
                  <a:lnTo>
                    <a:pt x="11980" y="1710"/>
                  </a:lnTo>
                  <a:lnTo>
                    <a:pt x="11977" y="1706"/>
                  </a:lnTo>
                  <a:lnTo>
                    <a:pt x="11976" y="1681"/>
                  </a:lnTo>
                  <a:lnTo>
                    <a:pt x="11973" y="1657"/>
                  </a:lnTo>
                  <a:lnTo>
                    <a:pt x="11966" y="1618"/>
                  </a:lnTo>
                  <a:lnTo>
                    <a:pt x="11938" y="1547"/>
                  </a:lnTo>
                  <a:lnTo>
                    <a:pt x="11898" y="1486"/>
                  </a:lnTo>
                  <a:lnTo>
                    <a:pt x="11848" y="1434"/>
                  </a:lnTo>
                  <a:lnTo>
                    <a:pt x="11787" y="1392"/>
                  </a:lnTo>
                  <a:lnTo>
                    <a:pt x="11721" y="1360"/>
                  </a:lnTo>
                  <a:lnTo>
                    <a:pt x="11648" y="1339"/>
                  </a:lnTo>
                  <a:lnTo>
                    <a:pt x="11573" y="1330"/>
                  </a:lnTo>
                  <a:lnTo>
                    <a:pt x="11535" y="1329"/>
                  </a:lnTo>
                  <a:lnTo>
                    <a:pt x="11506" y="1330"/>
                  </a:lnTo>
                  <a:lnTo>
                    <a:pt x="11447" y="1338"/>
                  </a:lnTo>
                  <a:lnTo>
                    <a:pt x="11363" y="1360"/>
                  </a:lnTo>
                  <a:lnTo>
                    <a:pt x="11257" y="1409"/>
                  </a:lnTo>
                  <a:lnTo>
                    <a:pt x="11160" y="1475"/>
                  </a:lnTo>
                  <a:lnTo>
                    <a:pt x="11114" y="1513"/>
                  </a:lnTo>
                  <a:lnTo>
                    <a:pt x="11161" y="1385"/>
                  </a:lnTo>
                  <a:lnTo>
                    <a:pt x="11252" y="1129"/>
                  </a:lnTo>
                  <a:lnTo>
                    <a:pt x="11305" y="1009"/>
                  </a:lnTo>
                  <a:lnTo>
                    <a:pt x="11341" y="933"/>
                  </a:lnTo>
                  <a:lnTo>
                    <a:pt x="11427" y="791"/>
                  </a:lnTo>
                  <a:lnTo>
                    <a:pt x="11528" y="659"/>
                  </a:lnTo>
                  <a:lnTo>
                    <a:pt x="11646" y="541"/>
                  </a:lnTo>
                  <a:lnTo>
                    <a:pt x="11710" y="489"/>
                  </a:lnTo>
                  <a:lnTo>
                    <a:pt x="11745" y="464"/>
                  </a:lnTo>
                  <a:lnTo>
                    <a:pt x="11817" y="420"/>
                  </a:lnTo>
                  <a:lnTo>
                    <a:pt x="11892" y="383"/>
                  </a:lnTo>
                  <a:lnTo>
                    <a:pt x="11970" y="353"/>
                  </a:lnTo>
                  <a:lnTo>
                    <a:pt x="12050" y="331"/>
                  </a:lnTo>
                  <a:lnTo>
                    <a:pt x="12132" y="315"/>
                  </a:lnTo>
                  <a:lnTo>
                    <a:pt x="12215" y="309"/>
                  </a:lnTo>
                  <a:lnTo>
                    <a:pt x="12299" y="309"/>
                  </a:lnTo>
                  <a:lnTo>
                    <a:pt x="12342" y="313"/>
                  </a:lnTo>
                  <a:lnTo>
                    <a:pt x="12382" y="317"/>
                  </a:lnTo>
                  <a:lnTo>
                    <a:pt x="12462" y="335"/>
                  </a:lnTo>
                  <a:lnTo>
                    <a:pt x="12539" y="362"/>
                  </a:lnTo>
                  <a:lnTo>
                    <a:pt x="12611" y="397"/>
                  </a:lnTo>
                  <a:lnTo>
                    <a:pt x="12679" y="440"/>
                  </a:lnTo>
                  <a:lnTo>
                    <a:pt x="12741" y="492"/>
                  </a:lnTo>
                  <a:lnTo>
                    <a:pt x="12795" y="551"/>
                  </a:lnTo>
                  <a:lnTo>
                    <a:pt x="12843" y="617"/>
                  </a:lnTo>
                  <a:lnTo>
                    <a:pt x="12864" y="652"/>
                  </a:lnTo>
                  <a:lnTo>
                    <a:pt x="12881" y="686"/>
                  </a:lnTo>
                  <a:lnTo>
                    <a:pt x="12908" y="757"/>
                  </a:lnTo>
                  <a:lnTo>
                    <a:pt x="12927" y="830"/>
                  </a:lnTo>
                  <a:lnTo>
                    <a:pt x="12937" y="905"/>
                  </a:lnTo>
                  <a:lnTo>
                    <a:pt x="12937" y="980"/>
                  </a:lnTo>
                  <a:lnTo>
                    <a:pt x="12927" y="1054"/>
                  </a:lnTo>
                  <a:lnTo>
                    <a:pt x="12907" y="1127"/>
                  </a:lnTo>
                  <a:lnTo>
                    <a:pt x="12876" y="1195"/>
                  </a:lnTo>
                  <a:lnTo>
                    <a:pt x="12855" y="1228"/>
                  </a:lnTo>
                  <a:lnTo>
                    <a:pt x="12837" y="1254"/>
                  </a:lnTo>
                  <a:lnTo>
                    <a:pt x="12793" y="1300"/>
                  </a:lnTo>
                  <a:lnTo>
                    <a:pt x="12742" y="1340"/>
                  </a:lnTo>
                  <a:lnTo>
                    <a:pt x="12686" y="1372"/>
                  </a:lnTo>
                  <a:lnTo>
                    <a:pt x="12625" y="1396"/>
                  </a:lnTo>
                  <a:lnTo>
                    <a:pt x="12563" y="1414"/>
                  </a:lnTo>
                  <a:lnTo>
                    <a:pt x="12498" y="1423"/>
                  </a:lnTo>
                  <a:lnTo>
                    <a:pt x="12434" y="1425"/>
                  </a:lnTo>
                  <a:lnTo>
                    <a:pt x="12371" y="1418"/>
                  </a:lnTo>
                  <a:lnTo>
                    <a:pt x="12310" y="1404"/>
                  </a:lnTo>
                  <a:lnTo>
                    <a:pt x="12255" y="1381"/>
                  </a:lnTo>
                  <a:lnTo>
                    <a:pt x="12203" y="1350"/>
                  </a:lnTo>
                  <a:lnTo>
                    <a:pt x="12159" y="1309"/>
                  </a:lnTo>
                  <a:lnTo>
                    <a:pt x="12123" y="1261"/>
                  </a:lnTo>
                  <a:lnTo>
                    <a:pt x="12095" y="1204"/>
                  </a:lnTo>
                  <a:lnTo>
                    <a:pt x="12080" y="1137"/>
                  </a:lnTo>
                  <a:lnTo>
                    <a:pt x="12077" y="1101"/>
                  </a:lnTo>
                  <a:lnTo>
                    <a:pt x="12077" y="1073"/>
                  </a:lnTo>
                  <a:lnTo>
                    <a:pt x="12081" y="1018"/>
                  </a:lnTo>
                  <a:lnTo>
                    <a:pt x="12093" y="962"/>
                  </a:lnTo>
                  <a:lnTo>
                    <a:pt x="12111" y="908"/>
                  </a:lnTo>
                  <a:lnTo>
                    <a:pt x="12137" y="856"/>
                  </a:lnTo>
                  <a:lnTo>
                    <a:pt x="12169" y="810"/>
                  </a:lnTo>
                  <a:lnTo>
                    <a:pt x="12208" y="770"/>
                  </a:lnTo>
                  <a:lnTo>
                    <a:pt x="12255" y="739"/>
                  </a:lnTo>
                  <a:lnTo>
                    <a:pt x="12281" y="727"/>
                  </a:lnTo>
                  <a:lnTo>
                    <a:pt x="12313" y="714"/>
                  </a:lnTo>
                  <a:lnTo>
                    <a:pt x="12384" y="704"/>
                  </a:lnTo>
                  <a:lnTo>
                    <a:pt x="12456" y="711"/>
                  </a:lnTo>
                  <a:lnTo>
                    <a:pt x="12523" y="735"/>
                  </a:lnTo>
                  <a:lnTo>
                    <a:pt x="12552" y="755"/>
                  </a:lnTo>
                  <a:lnTo>
                    <a:pt x="12567" y="769"/>
                  </a:lnTo>
                  <a:lnTo>
                    <a:pt x="12590" y="799"/>
                  </a:lnTo>
                  <a:lnTo>
                    <a:pt x="12607" y="834"/>
                  </a:lnTo>
                  <a:lnTo>
                    <a:pt x="12616" y="871"/>
                  </a:lnTo>
                  <a:lnTo>
                    <a:pt x="12618" y="909"/>
                  </a:lnTo>
                  <a:lnTo>
                    <a:pt x="12610" y="946"/>
                  </a:lnTo>
                  <a:lnTo>
                    <a:pt x="12593" y="980"/>
                  </a:lnTo>
                  <a:lnTo>
                    <a:pt x="12567" y="1010"/>
                  </a:lnTo>
                  <a:lnTo>
                    <a:pt x="12550" y="1022"/>
                  </a:lnTo>
                  <a:lnTo>
                    <a:pt x="12542" y="1029"/>
                  </a:lnTo>
                  <a:lnTo>
                    <a:pt x="12539" y="1046"/>
                  </a:lnTo>
                  <a:lnTo>
                    <a:pt x="12548" y="1061"/>
                  </a:lnTo>
                  <a:lnTo>
                    <a:pt x="12563" y="1066"/>
                  </a:lnTo>
                  <a:lnTo>
                    <a:pt x="12574" y="1062"/>
                  </a:lnTo>
                  <a:lnTo>
                    <a:pt x="12601" y="1045"/>
                  </a:lnTo>
                  <a:lnTo>
                    <a:pt x="12641" y="998"/>
                  </a:lnTo>
                  <a:lnTo>
                    <a:pt x="12667" y="943"/>
                  </a:lnTo>
                  <a:lnTo>
                    <a:pt x="12679" y="882"/>
                  </a:lnTo>
                  <a:lnTo>
                    <a:pt x="12680" y="849"/>
                  </a:lnTo>
                  <a:lnTo>
                    <a:pt x="12680" y="831"/>
                  </a:lnTo>
                  <a:lnTo>
                    <a:pt x="12673" y="796"/>
                  </a:lnTo>
                  <a:lnTo>
                    <a:pt x="12655" y="748"/>
                  </a:lnTo>
                  <a:lnTo>
                    <a:pt x="12614" y="692"/>
                  </a:lnTo>
                  <a:lnTo>
                    <a:pt x="12559" y="647"/>
                  </a:lnTo>
                  <a:lnTo>
                    <a:pt x="12530" y="629"/>
                  </a:lnTo>
                  <a:lnTo>
                    <a:pt x="12498" y="612"/>
                  </a:lnTo>
                  <a:lnTo>
                    <a:pt x="12435" y="593"/>
                  </a:lnTo>
                  <a:lnTo>
                    <a:pt x="12369" y="587"/>
                  </a:lnTo>
                  <a:lnTo>
                    <a:pt x="12304" y="597"/>
                  </a:lnTo>
                  <a:lnTo>
                    <a:pt x="12240" y="617"/>
                  </a:lnTo>
                  <a:lnTo>
                    <a:pt x="12182" y="648"/>
                  </a:lnTo>
                  <a:lnTo>
                    <a:pt x="12129" y="689"/>
                  </a:lnTo>
                  <a:lnTo>
                    <a:pt x="12082" y="736"/>
                  </a:lnTo>
                  <a:lnTo>
                    <a:pt x="12063" y="762"/>
                  </a:lnTo>
                  <a:lnTo>
                    <a:pt x="12046" y="787"/>
                  </a:lnTo>
                  <a:lnTo>
                    <a:pt x="12018" y="840"/>
                  </a:lnTo>
                  <a:lnTo>
                    <a:pt x="11997" y="897"/>
                  </a:lnTo>
                  <a:lnTo>
                    <a:pt x="11984" y="956"/>
                  </a:lnTo>
                  <a:lnTo>
                    <a:pt x="11976" y="1015"/>
                  </a:lnTo>
                  <a:lnTo>
                    <a:pt x="11976" y="1076"/>
                  </a:lnTo>
                  <a:lnTo>
                    <a:pt x="11984" y="1136"/>
                  </a:lnTo>
                  <a:lnTo>
                    <a:pt x="11998" y="1193"/>
                  </a:lnTo>
                  <a:lnTo>
                    <a:pt x="12008" y="1221"/>
                  </a:lnTo>
                  <a:lnTo>
                    <a:pt x="12021" y="1250"/>
                  </a:lnTo>
                  <a:lnTo>
                    <a:pt x="12054" y="1304"/>
                  </a:lnTo>
                  <a:lnTo>
                    <a:pt x="12091" y="1351"/>
                  </a:lnTo>
                  <a:lnTo>
                    <a:pt x="12137" y="1391"/>
                  </a:lnTo>
                  <a:lnTo>
                    <a:pt x="12187" y="1425"/>
                  </a:lnTo>
                  <a:lnTo>
                    <a:pt x="12242" y="1452"/>
                  </a:lnTo>
                  <a:lnTo>
                    <a:pt x="12300" y="1471"/>
                  </a:lnTo>
                  <a:lnTo>
                    <a:pt x="12361" y="1484"/>
                  </a:lnTo>
                  <a:lnTo>
                    <a:pt x="12392" y="1488"/>
                  </a:lnTo>
                  <a:lnTo>
                    <a:pt x="12423" y="1490"/>
                  </a:lnTo>
                  <a:lnTo>
                    <a:pt x="12488" y="1488"/>
                  </a:lnTo>
                  <a:lnTo>
                    <a:pt x="12550" y="1478"/>
                  </a:lnTo>
                  <a:lnTo>
                    <a:pt x="12612" y="1460"/>
                  </a:lnTo>
                  <a:lnTo>
                    <a:pt x="12672" y="1436"/>
                  </a:lnTo>
                  <a:lnTo>
                    <a:pt x="12729" y="1405"/>
                  </a:lnTo>
                  <a:lnTo>
                    <a:pt x="12781" y="1369"/>
                  </a:lnTo>
                  <a:lnTo>
                    <a:pt x="12829" y="1328"/>
                  </a:lnTo>
                  <a:lnTo>
                    <a:pt x="12851" y="1304"/>
                  </a:lnTo>
                  <a:lnTo>
                    <a:pt x="12873" y="1277"/>
                  </a:lnTo>
                  <a:lnTo>
                    <a:pt x="12911" y="1220"/>
                  </a:lnTo>
                  <a:lnTo>
                    <a:pt x="12940" y="1158"/>
                  </a:lnTo>
                  <a:lnTo>
                    <a:pt x="12961" y="1094"/>
                  </a:lnTo>
                  <a:lnTo>
                    <a:pt x="12974" y="1028"/>
                  </a:lnTo>
                  <a:lnTo>
                    <a:pt x="12979" y="959"/>
                  </a:lnTo>
                  <a:lnTo>
                    <a:pt x="12978" y="892"/>
                  </a:lnTo>
                  <a:lnTo>
                    <a:pt x="12969" y="823"/>
                  </a:lnTo>
                  <a:lnTo>
                    <a:pt x="12961" y="790"/>
                  </a:lnTo>
                  <a:lnTo>
                    <a:pt x="12949" y="739"/>
                  </a:lnTo>
                  <a:lnTo>
                    <a:pt x="12911" y="644"/>
                  </a:lnTo>
                  <a:lnTo>
                    <a:pt x="12886" y="599"/>
                  </a:lnTo>
                  <a:lnTo>
                    <a:pt x="12924" y="637"/>
                  </a:lnTo>
                  <a:lnTo>
                    <a:pt x="13004" y="703"/>
                  </a:lnTo>
                  <a:lnTo>
                    <a:pt x="13091" y="757"/>
                  </a:lnTo>
                  <a:lnTo>
                    <a:pt x="13163" y="784"/>
                  </a:lnTo>
                  <a:lnTo>
                    <a:pt x="13215" y="797"/>
                  </a:lnTo>
                  <a:lnTo>
                    <a:pt x="13242" y="800"/>
                  </a:lnTo>
                  <a:lnTo>
                    <a:pt x="13267" y="803"/>
                  </a:lnTo>
                  <a:lnTo>
                    <a:pt x="13316" y="799"/>
                  </a:lnTo>
                  <a:lnTo>
                    <a:pt x="13366" y="787"/>
                  </a:lnTo>
                  <a:lnTo>
                    <a:pt x="13412" y="768"/>
                  </a:lnTo>
                  <a:lnTo>
                    <a:pt x="13455" y="742"/>
                  </a:lnTo>
                  <a:lnTo>
                    <a:pt x="13493" y="708"/>
                  </a:lnTo>
                  <a:lnTo>
                    <a:pt x="13522" y="669"/>
                  </a:lnTo>
                  <a:lnTo>
                    <a:pt x="13543" y="624"/>
                  </a:lnTo>
                  <a:lnTo>
                    <a:pt x="13550" y="599"/>
                  </a:lnTo>
                  <a:lnTo>
                    <a:pt x="13553" y="576"/>
                  </a:lnTo>
                  <a:lnTo>
                    <a:pt x="13552" y="529"/>
                  </a:lnTo>
                  <a:lnTo>
                    <a:pt x="13542" y="482"/>
                  </a:lnTo>
                  <a:lnTo>
                    <a:pt x="13522" y="438"/>
                  </a:lnTo>
                  <a:lnTo>
                    <a:pt x="13495" y="399"/>
                  </a:lnTo>
                  <a:lnTo>
                    <a:pt x="13460" y="370"/>
                  </a:lnTo>
                  <a:lnTo>
                    <a:pt x="13420" y="348"/>
                  </a:lnTo>
                  <a:lnTo>
                    <a:pt x="13373" y="337"/>
                  </a:lnTo>
                  <a:lnTo>
                    <a:pt x="13349" y="3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839"/>
            <p:cNvSpPr>
              <a:spLocks/>
            </p:cNvSpPr>
            <p:nvPr/>
          </p:nvSpPr>
          <p:spPr bwMode="auto">
            <a:xfrm>
              <a:off x="3406775" y="1946121"/>
              <a:ext cx="5378450" cy="908050"/>
            </a:xfrm>
            <a:custGeom>
              <a:avLst/>
              <a:gdLst>
                <a:gd name="T0" fmla="*/ 12734 w 13553"/>
                <a:gd name="T1" fmla="*/ 1873 h 2287"/>
                <a:gd name="T2" fmla="*/ 10662 w 13553"/>
                <a:gd name="T3" fmla="*/ 262 h 2287"/>
                <a:gd name="T4" fmla="*/ 9290 w 13553"/>
                <a:gd name="T5" fmla="*/ 1431 h 2287"/>
                <a:gd name="T6" fmla="*/ 9942 w 13553"/>
                <a:gd name="T7" fmla="*/ 964 h 2287"/>
                <a:gd name="T8" fmla="*/ 10250 w 13553"/>
                <a:gd name="T9" fmla="*/ 1033 h 2287"/>
                <a:gd name="T10" fmla="*/ 10708 w 13553"/>
                <a:gd name="T11" fmla="*/ 1257 h 2287"/>
                <a:gd name="T12" fmla="*/ 10231 w 13553"/>
                <a:gd name="T13" fmla="*/ 1518 h 2287"/>
                <a:gd name="T14" fmla="*/ 10239 w 13553"/>
                <a:gd name="T15" fmla="*/ 1657 h 2287"/>
                <a:gd name="T16" fmla="*/ 10146 w 13553"/>
                <a:gd name="T17" fmla="*/ 1167 h 2287"/>
                <a:gd name="T18" fmla="*/ 9652 w 13553"/>
                <a:gd name="T19" fmla="*/ 2061 h 2287"/>
                <a:gd name="T20" fmla="*/ 9390 w 13553"/>
                <a:gd name="T21" fmla="*/ 2097 h 2287"/>
                <a:gd name="T22" fmla="*/ 9440 w 13553"/>
                <a:gd name="T23" fmla="*/ 1790 h 2287"/>
                <a:gd name="T24" fmla="*/ 7183 w 13553"/>
                <a:gd name="T25" fmla="*/ 1574 h 2287"/>
                <a:gd name="T26" fmla="*/ 4776 w 13553"/>
                <a:gd name="T27" fmla="*/ 1889 h 2287"/>
                <a:gd name="T28" fmla="*/ 4312 w 13553"/>
                <a:gd name="T29" fmla="*/ 2154 h 2287"/>
                <a:gd name="T30" fmla="*/ 4354 w 13553"/>
                <a:gd name="T31" fmla="*/ 2194 h 2287"/>
                <a:gd name="T32" fmla="*/ 4424 w 13553"/>
                <a:gd name="T33" fmla="*/ 1618 h 2287"/>
                <a:gd name="T34" fmla="*/ 3044 w 13553"/>
                <a:gd name="T35" fmla="*/ 1927 h 2287"/>
                <a:gd name="T36" fmla="*/ 2959 w 13553"/>
                <a:gd name="T37" fmla="*/ 1596 h 2287"/>
                <a:gd name="T38" fmla="*/ 2793 w 13553"/>
                <a:gd name="T39" fmla="*/ 1860 h 2287"/>
                <a:gd name="T40" fmla="*/ 3217 w 13553"/>
                <a:gd name="T41" fmla="*/ 642 h 2287"/>
                <a:gd name="T42" fmla="*/ 3459 w 13553"/>
                <a:gd name="T43" fmla="*/ 1005 h 2287"/>
                <a:gd name="T44" fmla="*/ 3638 w 13553"/>
                <a:gd name="T45" fmla="*/ 870 h 2287"/>
                <a:gd name="T46" fmla="*/ 3521 w 13553"/>
                <a:gd name="T47" fmla="*/ 128 h 2287"/>
                <a:gd name="T48" fmla="*/ 1562 w 13553"/>
                <a:gd name="T49" fmla="*/ 2005 h 2287"/>
                <a:gd name="T50" fmla="*/ 159 w 13553"/>
                <a:gd name="T51" fmla="*/ 1842 h 2287"/>
                <a:gd name="T52" fmla="*/ 390 w 13553"/>
                <a:gd name="T53" fmla="*/ 1501 h 2287"/>
                <a:gd name="T54" fmla="*/ 1366 w 13553"/>
                <a:gd name="T55" fmla="*/ 862 h 2287"/>
                <a:gd name="T56" fmla="*/ 873 w 13553"/>
                <a:gd name="T57" fmla="*/ 1436 h 2287"/>
                <a:gd name="T58" fmla="*/ 1442 w 13553"/>
                <a:gd name="T59" fmla="*/ 1379 h 2287"/>
                <a:gd name="T60" fmla="*/ 673 w 13553"/>
                <a:gd name="T61" fmla="*/ 1601 h 2287"/>
                <a:gd name="T62" fmla="*/ 2297 w 13553"/>
                <a:gd name="T63" fmla="*/ 878 h 2287"/>
                <a:gd name="T64" fmla="*/ 1413 w 13553"/>
                <a:gd name="T65" fmla="*/ 467 h 2287"/>
                <a:gd name="T66" fmla="*/ 1939 w 13553"/>
                <a:gd name="T67" fmla="*/ 268 h 2287"/>
                <a:gd name="T68" fmla="*/ 1855 w 13553"/>
                <a:gd name="T69" fmla="*/ 355 h 2287"/>
                <a:gd name="T70" fmla="*/ 2812 w 13553"/>
                <a:gd name="T71" fmla="*/ 187 h 2287"/>
                <a:gd name="T72" fmla="*/ 4413 w 13553"/>
                <a:gd name="T73" fmla="*/ 48 h 2287"/>
                <a:gd name="T74" fmla="*/ 4377 w 13553"/>
                <a:gd name="T75" fmla="*/ 287 h 2287"/>
                <a:gd name="T76" fmla="*/ 4464 w 13553"/>
                <a:gd name="T77" fmla="*/ 520 h 2287"/>
                <a:gd name="T78" fmla="*/ 4127 w 13553"/>
                <a:gd name="T79" fmla="*/ 660 h 2287"/>
                <a:gd name="T80" fmla="*/ 5199 w 13553"/>
                <a:gd name="T81" fmla="*/ 792 h 2287"/>
                <a:gd name="T82" fmla="*/ 5295 w 13553"/>
                <a:gd name="T83" fmla="*/ 1176 h 2287"/>
                <a:gd name="T84" fmla="*/ 4431 w 13553"/>
                <a:gd name="T85" fmla="*/ 1369 h 2287"/>
                <a:gd name="T86" fmla="*/ 6768 w 13553"/>
                <a:gd name="T87" fmla="*/ 1196 h 2287"/>
                <a:gd name="T88" fmla="*/ 8972 w 13553"/>
                <a:gd name="T89" fmla="*/ 1651 h 2287"/>
                <a:gd name="T90" fmla="*/ 8295 w 13553"/>
                <a:gd name="T91" fmla="*/ 1011 h 2287"/>
                <a:gd name="T92" fmla="*/ 8178 w 13553"/>
                <a:gd name="T93" fmla="*/ 1046 h 2287"/>
                <a:gd name="T94" fmla="*/ 9353 w 13553"/>
                <a:gd name="T95" fmla="*/ 1089 h 2287"/>
                <a:gd name="T96" fmla="*/ 8985 w 13553"/>
                <a:gd name="T97" fmla="*/ 353 h 2287"/>
                <a:gd name="T98" fmla="*/ 9143 w 13553"/>
                <a:gd name="T99" fmla="*/ 370 h 2287"/>
                <a:gd name="T100" fmla="*/ 8919 w 13553"/>
                <a:gd name="T101" fmla="*/ 231 h 2287"/>
                <a:gd name="T102" fmla="*/ 10480 w 13553"/>
                <a:gd name="T103" fmla="*/ 43 h 2287"/>
                <a:gd name="T104" fmla="*/ 11859 w 13553"/>
                <a:gd name="T105" fmla="*/ 442 h 2287"/>
                <a:gd name="T106" fmla="*/ 11459 w 13553"/>
                <a:gd name="T107" fmla="*/ 382 h 2287"/>
                <a:gd name="T108" fmla="*/ 12147 w 13553"/>
                <a:gd name="T109" fmla="*/ 530 h 2287"/>
                <a:gd name="T110" fmla="*/ 11535 w 13553"/>
                <a:gd name="T111" fmla="*/ 958 h 2287"/>
                <a:gd name="T112" fmla="*/ 12741 w 13553"/>
                <a:gd name="T113" fmla="*/ 1795 h 2287"/>
                <a:gd name="T114" fmla="*/ 12077 w 13553"/>
                <a:gd name="T115" fmla="*/ 1186 h 2287"/>
                <a:gd name="T116" fmla="*/ 12601 w 13553"/>
                <a:gd name="T117" fmla="*/ 1242 h 2287"/>
                <a:gd name="T118" fmla="*/ 12021 w 13553"/>
                <a:gd name="T119" fmla="*/ 1036 h 2287"/>
                <a:gd name="T120" fmla="*/ 12886 w 13553"/>
                <a:gd name="T121" fmla="*/ 1686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1948"/>
                  </a:moveTo>
                  <a:lnTo>
                    <a:pt x="13338" y="1947"/>
                  </a:lnTo>
                  <a:lnTo>
                    <a:pt x="13321" y="1939"/>
                  </a:lnTo>
                  <a:lnTo>
                    <a:pt x="13307" y="1920"/>
                  </a:lnTo>
                  <a:lnTo>
                    <a:pt x="13307" y="1887"/>
                  </a:lnTo>
                  <a:lnTo>
                    <a:pt x="13321" y="1869"/>
                  </a:lnTo>
                  <a:lnTo>
                    <a:pt x="13338" y="1860"/>
                  </a:lnTo>
                  <a:lnTo>
                    <a:pt x="13349" y="1859"/>
                  </a:lnTo>
                  <a:lnTo>
                    <a:pt x="13366" y="1856"/>
                  </a:lnTo>
                  <a:lnTo>
                    <a:pt x="13395" y="1842"/>
                  </a:lnTo>
                  <a:lnTo>
                    <a:pt x="13430" y="1807"/>
                  </a:lnTo>
                  <a:lnTo>
                    <a:pt x="13447" y="1777"/>
                  </a:lnTo>
                  <a:lnTo>
                    <a:pt x="13454" y="1760"/>
                  </a:lnTo>
                  <a:lnTo>
                    <a:pt x="13459" y="1725"/>
                  </a:lnTo>
                  <a:lnTo>
                    <a:pt x="13454" y="1690"/>
                  </a:lnTo>
                  <a:lnTo>
                    <a:pt x="13439" y="1658"/>
                  </a:lnTo>
                  <a:lnTo>
                    <a:pt x="13430" y="1642"/>
                  </a:lnTo>
                  <a:lnTo>
                    <a:pt x="13415" y="1622"/>
                  </a:lnTo>
                  <a:lnTo>
                    <a:pt x="13378" y="1590"/>
                  </a:lnTo>
                  <a:lnTo>
                    <a:pt x="13337" y="1570"/>
                  </a:lnTo>
                  <a:lnTo>
                    <a:pt x="13292" y="1559"/>
                  </a:lnTo>
                  <a:lnTo>
                    <a:pt x="13244" y="1557"/>
                  </a:lnTo>
                  <a:lnTo>
                    <a:pt x="13196" y="1561"/>
                  </a:lnTo>
                  <a:lnTo>
                    <a:pt x="13126" y="1578"/>
                  </a:lnTo>
                  <a:lnTo>
                    <a:pt x="13083" y="1596"/>
                  </a:lnTo>
                  <a:lnTo>
                    <a:pt x="13034" y="1620"/>
                  </a:lnTo>
                  <a:lnTo>
                    <a:pt x="12943" y="1685"/>
                  </a:lnTo>
                  <a:lnTo>
                    <a:pt x="12817" y="1799"/>
                  </a:lnTo>
                  <a:lnTo>
                    <a:pt x="12734" y="1873"/>
                  </a:lnTo>
                  <a:lnTo>
                    <a:pt x="12707" y="1894"/>
                  </a:lnTo>
                  <a:lnTo>
                    <a:pt x="12646" y="1937"/>
                  </a:lnTo>
                  <a:lnTo>
                    <a:pt x="12579" y="1973"/>
                  </a:lnTo>
                  <a:lnTo>
                    <a:pt x="12509" y="1997"/>
                  </a:lnTo>
                  <a:lnTo>
                    <a:pt x="12472" y="2003"/>
                  </a:lnTo>
                  <a:lnTo>
                    <a:pt x="12413" y="2017"/>
                  </a:lnTo>
                  <a:lnTo>
                    <a:pt x="12294" y="2034"/>
                  </a:lnTo>
                  <a:lnTo>
                    <a:pt x="12172" y="2034"/>
                  </a:lnTo>
                  <a:lnTo>
                    <a:pt x="12051" y="2018"/>
                  </a:lnTo>
                  <a:lnTo>
                    <a:pt x="11992" y="2005"/>
                  </a:lnTo>
                  <a:lnTo>
                    <a:pt x="11953" y="1995"/>
                  </a:lnTo>
                  <a:lnTo>
                    <a:pt x="11876" y="1968"/>
                  </a:lnTo>
                  <a:lnTo>
                    <a:pt x="11802" y="1934"/>
                  </a:lnTo>
                  <a:lnTo>
                    <a:pt x="11731" y="1895"/>
                  </a:lnTo>
                  <a:lnTo>
                    <a:pt x="11630" y="1828"/>
                  </a:lnTo>
                  <a:lnTo>
                    <a:pt x="11506" y="1721"/>
                  </a:lnTo>
                  <a:lnTo>
                    <a:pt x="11450" y="1663"/>
                  </a:lnTo>
                  <a:lnTo>
                    <a:pt x="11397" y="1602"/>
                  </a:lnTo>
                  <a:lnTo>
                    <a:pt x="11303" y="1470"/>
                  </a:lnTo>
                  <a:lnTo>
                    <a:pt x="11223" y="1330"/>
                  </a:lnTo>
                  <a:lnTo>
                    <a:pt x="11154" y="1185"/>
                  </a:lnTo>
                  <a:lnTo>
                    <a:pt x="11123" y="1110"/>
                  </a:lnTo>
                  <a:lnTo>
                    <a:pt x="11067" y="964"/>
                  </a:lnTo>
                  <a:lnTo>
                    <a:pt x="10981" y="740"/>
                  </a:lnTo>
                  <a:lnTo>
                    <a:pt x="10916" y="596"/>
                  </a:lnTo>
                  <a:lnTo>
                    <a:pt x="10838" y="460"/>
                  </a:lnTo>
                  <a:lnTo>
                    <a:pt x="10769" y="368"/>
                  </a:lnTo>
                  <a:lnTo>
                    <a:pt x="10718" y="312"/>
                  </a:lnTo>
                  <a:lnTo>
                    <a:pt x="10662" y="262"/>
                  </a:lnTo>
                  <a:lnTo>
                    <a:pt x="10600" y="217"/>
                  </a:lnTo>
                  <a:lnTo>
                    <a:pt x="10530" y="178"/>
                  </a:lnTo>
                  <a:lnTo>
                    <a:pt x="10454" y="145"/>
                  </a:lnTo>
                  <a:lnTo>
                    <a:pt x="10413" y="132"/>
                  </a:lnTo>
                  <a:lnTo>
                    <a:pt x="10379" y="123"/>
                  </a:lnTo>
                  <a:lnTo>
                    <a:pt x="10309" y="110"/>
                  </a:lnTo>
                  <a:lnTo>
                    <a:pt x="10241" y="105"/>
                  </a:lnTo>
                  <a:lnTo>
                    <a:pt x="10171" y="106"/>
                  </a:lnTo>
                  <a:lnTo>
                    <a:pt x="10101" y="114"/>
                  </a:lnTo>
                  <a:lnTo>
                    <a:pt x="10032" y="128"/>
                  </a:lnTo>
                  <a:lnTo>
                    <a:pt x="9966" y="149"/>
                  </a:lnTo>
                  <a:lnTo>
                    <a:pt x="9901" y="178"/>
                  </a:lnTo>
                  <a:lnTo>
                    <a:pt x="9870" y="195"/>
                  </a:lnTo>
                  <a:lnTo>
                    <a:pt x="9839" y="213"/>
                  </a:lnTo>
                  <a:lnTo>
                    <a:pt x="9779" y="253"/>
                  </a:lnTo>
                  <a:lnTo>
                    <a:pt x="9726" y="298"/>
                  </a:lnTo>
                  <a:lnTo>
                    <a:pt x="9677" y="350"/>
                  </a:lnTo>
                  <a:lnTo>
                    <a:pt x="9634" y="405"/>
                  </a:lnTo>
                  <a:lnTo>
                    <a:pt x="9595" y="464"/>
                  </a:lnTo>
                  <a:lnTo>
                    <a:pt x="9546" y="559"/>
                  </a:lnTo>
                  <a:lnTo>
                    <a:pt x="9521" y="626"/>
                  </a:lnTo>
                  <a:lnTo>
                    <a:pt x="9489" y="731"/>
                  </a:lnTo>
                  <a:lnTo>
                    <a:pt x="9438" y="959"/>
                  </a:lnTo>
                  <a:lnTo>
                    <a:pt x="9394" y="1133"/>
                  </a:lnTo>
                  <a:lnTo>
                    <a:pt x="9358" y="1244"/>
                  </a:lnTo>
                  <a:lnTo>
                    <a:pt x="9311" y="1348"/>
                  </a:lnTo>
                  <a:lnTo>
                    <a:pt x="9252" y="1444"/>
                  </a:lnTo>
                  <a:lnTo>
                    <a:pt x="9215" y="1487"/>
                  </a:lnTo>
                  <a:lnTo>
                    <a:pt x="9290" y="1431"/>
                  </a:lnTo>
                  <a:lnTo>
                    <a:pt x="9366" y="1381"/>
                  </a:lnTo>
                  <a:lnTo>
                    <a:pt x="9454" y="1323"/>
                  </a:lnTo>
                  <a:lnTo>
                    <a:pt x="9642" y="1221"/>
                  </a:lnTo>
                  <a:lnTo>
                    <a:pt x="9740" y="1178"/>
                  </a:lnTo>
                  <a:lnTo>
                    <a:pt x="9782" y="1134"/>
                  </a:lnTo>
                  <a:lnTo>
                    <a:pt x="9819" y="1086"/>
                  </a:lnTo>
                  <a:lnTo>
                    <a:pt x="9848" y="1046"/>
                  </a:lnTo>
                  <a:lnTo>
                    <a:pt x="9887" y="972"/>
                  </a:lnTo>
                  <a:lnTo>
                    <a:pt x="9906" y="922"/>
                  </a:lnTo>
                  <a:lnTo>
                    <a:pt x="9915" y="870"/>
                  </a:lnTo>
                  <a:lnTo>
                    <a:pt x="9913" y="822"/>
                  </a:lnTo>
                  <a:lnTo>
                    <a:pt x="9894" y="779"/>
                  </a:lnTo>
                  <a:lnTo>
                    <a:pt x="9857" y="743"/>
                  </a:lnTo>
                  <a:lnTo>
                    <a:pt x="9828" y="730"/>
                  </a:lnTo>
                  <a:lnTo>
                    <a:pt x="9819" y="726"/>
                  </a:lnTo>
                  <a:lnTo>
                    <a:pt x="9808" y="714"/>
                  </a:lnTo>
                  <a:lnTo>
                    <a:pt x="9799" y="692"/>
                  </a:lnTo>
                  <a:lnTo>
                    <a:pt x="9806" y="665"/>
                  </a:lnTo>
                  <a:lnTo>
                    <a:pt x="9824" y="651"/>
                  </a:lnTo>
                  <a:lnTo>
                    <a:pt x="9841" y="648"/>
                  </a:lnTo>
                  <a:lnTo>
                    <a:pt x="9850" y="648"/>
                  </a:lnTo>
                  <a:lnTo>
                    <a:pt x="9878" y="655"/>
                  </a:lnTo>
                  <a:lnTo>
                    <a:pt x="9920" y="684"/>
                  </a:lnTo>
                  <a:lnTo>
                    <a:pt x="9952" y="727"/>
                  </a:lnTo>
                  <a:lnTo>
                    <a:pt x="9970" y="778"/>
                  </a:lnTo>
                  <a:lnTo>
                    <a:pt x="9975" y="804"/>
                  </a:lnTo>
                  <a:lnTo>
                    <a:pt x="9979" y="837"/>
                  </a:lnTo>
                  <a:lnTo>
                    <a:pt x="9968" y="902"/>
                  </a:lnTo>
                  <a:lnTo>
                    <a:pt x="9942" y="964"/>
                  </a:lnTo>
                  <a:lnTo>
                    <a:pt x="9909" y="1023"/>
                  </a:lnTo>
                  <a:lnTo>
                    <a:pt x="9891" y="1050"/>
                  </a:lnTo>
                  <a:lnTo>
                    <a:pt x="9852" y="1103"/>
                  </a:lnTo>
                  <a:lnTo>
                    <a:pt x="9808" y="1151"/>
                  </a:lnTo>
                  <a:lnTo>
                    <a:pt x="9865" y="1130"/>
                  </a:lnTo>
                  <a:lnTo>
                    <a:pt x="9980" y="1098"/>
                  </a:lnTo>
                  <a:lnTo>
                    <a:pt x="10038" y="1085"/>
                  </a:lnTo>
                  <a:lnTo>
                    <a:pt x="10040" y="1085"/>
                  </a:lnTo>
                  <a:lnTo>
                    <a:pt x="10062" y="1060"/>
                  </a:lnTo>
                  <a:lnTo>
                    <a:pt x="10094" y="1005"/>
                  </a:lnTo>
                  <a:lnTo>
                    <a:pt x="10112" y="942"/>
                  </a:lnTo>
                  <a:lnTo>
                    <a:pt x="10114" y="875"/>
                  </a:lnTo>
                  <a:lnTo>
                    <a:pt x="10107" y="841"/>
                  </a:lnTo>
                  <a:lnTo>
                    <a:pt x="10106" y="831"/>
                  </a:lnTo>
                  <a:lnTo>
                    <a:pt x="10108" y="815"/>
                  </a:lnTo>
                  <a:lnTo>
                    <a:pt x="10123" y="800"/>
                  </a:lnTo>
                  <a:lnTo>
                    <a:pt x="10151" y="796"/>
                  </a:lnTo>
                  <a:lnTo>
                    <a:pt x="10169" y="808"/>
                  </a:lnTo>
                  <a:lnTo>
                    <a:pt x="10177" y="822"/>
                  </a:lnTo>
                  <a:lnTo>
                    <a:pt x="10180" y="831"/>
                  </a:lnTo>
                  <a:lnTo>
                    <a:pt x="10182" y="865"/>
                  </a:lnTo>
                  <a:lnTo>
                    <a:pt x="10172" y="931"/>
                  </a:lnTo>
                  <a:lnTo>
                    <a:pt x="10147" y="994"/>
                  </a:lnTo>
                  <a:lnTo>
                    <a:pt x="10110" y="1053"/>
                  </a:lnTo>
                  <a:lnTo>
                    <a:pt x="10086" y="1077"/>
                  </a:lnTo>
                  <a:lnTo>
                    <a:pt x="10136" y="1072"/>
                  </a:lnTo>
                  <a:lnTo>
                    <a:pt x="10184" y="1069"/>
                  </a:lnTo>
                  <a:lnTo>
                    <a:pt x="10207" y="1059"/>
                  </a:lnTo>
                  <a:lnTo>
                    <a:pt x="10250" y="1033"/>
                  </a:lnTo>
                  <a:lnTo>
                    <a:pt x="10289" y="1001"/>
                  </a:lnTo>
                  <a:lnTo>
                    <a:pt x="10321" y="961"/>
                  </a:lnTo>
                  <a:lnTo>
                    <a:pt x="10334" y="939"/>
                  </a:lnTo>
                  <a:lnTo>
                    <a:pt x="10349" y="907"/>
                  </a:lnTo>
                  <a:lnTo>
                    <a:pt x="10364" y="844"/>
                  </a:lnTo>
                  <a:lnTo>
                    <a:pt x="10360" y="780"/>
                  </a:lnTo>
                  <a:lnTo>
                    <a:pt x="10344" y="716"/>
                  </a:lnTo>
                  <a:lnTo>
                    <a:pt x="10331" y="684"/>
                  </a:lnTo>
                  <a:lnTo>
                    <a:pt x="10326" y="669"/>
                  </a:lnTo>
                  <a:lnTo>
                    <a:pt x="10336" y="642"/>
                  </a:lnTo>
                  <a:lnTo>
                    <a:pt x="10360" y="627"/>
                  </a:lnTo>
                  <a:lnTo>
                    <a:pt x="10379" y="631"/>
                  </a:lnTo>
                  <a:lnTo>
                    <a:pt x="10391" y="640"/>
                  </a:lnTo>
                  <a:lnTo>
                    <a:pt x="10395" y="647"/>
                  </a:lnTo>
                  <a:lnTo>
                    <a:pt x="10409" y="677"/>
                  </a:lnTo>
                  <a:lnTo>
                    <a:pt x="10423" y="739"/>
                  </a:lnTo>
                  <a:lnTo>
                    <a:pt x="10425" y="801"/>
                  </a:lnTo>
                  <a:lnTo>
                    <a:pt x="10413" y="863"/>
                  </a:lnTo>
                  <a:lnTo>
                    <a:pt x="10390" y="920"/>
                  </a:lnTo>
                  <a:lnTo>
                    <a:pt x="10357" y="974"/>
                  </a:lnTo>
                  <a:lnTo>
                    <a:pt x="10314" y="1019"/>
                  </a:lnTo>
                  <a:lnTo>
                    <a:pt x="10264" y="1055"/>
                  </a:lnTo>
                  <a:lnTo>
                    <a:pt x="10235" y="1069"/>
                  </a:lnTo>
                  <a:lnTo>
                    <a:pt x="10296" y="1072"/>
                  </a:lnTo>
                  <a:lnTo>
                    <a:pt x="10414" y="1094"/>
                  </a:lnTo>
                  <a:lnTo>
                    <a:pt x="10526" y="1134"/>
                  </a:lnTo>
                  <a:lnTo>
                    <a:pt x="10631" y="1193"/>
                  </a:lnTo>
                  <a:lnTo>
                    <a:pt x="10679" y="1230"/>
                  </a:lnTo>
                  <a:lnTo>
                    <a:pt x="10708" y="1257"/>
                  </a:lnTo>
                  <a:lnTo>
                    <a:pt x="10759" y="1317"/>
                  </a:lnTo>
                  <a:lnTo>
                    <a:pt x="10799" y="1384"/>
                  </a:lnTo>
                  <a:lnTo>
                    <a:pt x="10829" y="1458"/>
                  </a:lnTo>
                  <a:lnTo>
                    <a:pt x="10846" y="1535"/>
                  </a:lnTo>
                  <a:lnTo>
                    <a:pt x="10851" y="1614"/>
                  </a:lnTo>
                  <a:lnTo>
                    <a:pt x="10842" y="1692"/>
                  </a:lnTo>
                  <a:lnTo>
                    <a:pt x="10819" y="1767"/>
                  </a:lnTo>
                  <a:lnTo>
                    <a:pt x="10802" y="1802"/>
                  </a:lnTo>
                  <a:lnTo>
                    <a:pt x="10790" y="1822"/>
                  </a:lnTo>
                  <a:lnTo>
                    <a:pt x="10762" y="1860"/>
                  </a:lnTo>
                  <a:lnTo>
                    <a:pt x="10728" y="1892"/>
                  </a:lnTo>
                  <a:lnTo>
                    <a:pt x="10690" y="1921"/>
                  </a:lnTo>
                  <a:lnTo>
                    <a:pt x="10628" y="1955"/>
                  </a:lnTo>
                  <a:lnTo>
                    <a:pt x="10536" y="1981"/>
                  </a:lnTo>
                  <a:lnTo>
                    <a:pt x="10443" y="1986"/>
                  </a:lnTo>
                  <a:lnTo>
                    <a:pt x="10375" y="1973"/>
                  </a:lnTo>
                  <a:lnTo>
                    <a:pt x="10333" y="1957"/>
                  </a:lnTo>
                  <a:lnTo>
                    <a:pt x="10292" y="1937"/>
                  </a:lnTo>
                  <a:lnTo>
                    <a:pt x="10256" y="1908"/>
                  </a:lnTo>
                  <a:lnTo>
                    <a:pt x="10225" y="1874"/>
                  </a:lnTo>
                  <a:lnTo>
                    <a:pt x="10199" y="1833"/>
                  </a:lnTo>
                  <a:lnTo>
                    <a:pt x="10187" y="1810"/>
                  </a:lnTo>
                  <a:lnTo>
                    <a:pt x="10180" y="1786"/>
                  </a:lnTo>
                  <a:lnTo>
                    <a:pt x="10168" y="1738"/>
                  </a:lnTo>
                  <a:lnTo>
                    <a:pt x="10163" y="1689"/>
                  </a:lnTo>
                  <a:lnTo>
                    <a:pt x="10167" y="1641"/>
                  </a:lnTo>
                  <a:lnTo>
                    <a:pt x="10180" y="1596"/>
                  </a:lnTo>
                  <a:lnTo>
                    <a:pt x="10200" y="1554"/>
                  </a:lnTo>
                  <a:lnTo>
                    <a:pt x="10231" y="1518"/>
                  </a:lnTo>
                  <a:lnTo>
                    <a:pt x="10272" y="1488"/>
                  </a:lnTo>
                  <a:lnTo>
                    <a:pt x="10295" y="1478"/>
                  </a:lnTo>
                  <a:lnTo>
                    <a:pt x="10317" y="1469"/>
                  </a:lnTo>
                  <a:lnTo>
                    <a:pt x="10364" y="1461"/>
                  </a:lnTo>
                  <a:lnTo>
                    <a:pt x="10413" y="1462"/>
                  </a:lnTo>
                  <a:lnTo>
                    <a:pt x="10460" y="1471"/>
                  </a:lnTo>
                  <a:lnTo>
                    <a:pt x="10505" y="1489"/>
                  </a:lnTo>
                  <a:lnTo>
                    <a:pt x="10544" y="1517"/>
                  </a:lnTo>
                  <a:lnTo>
                    <a:pt x="10575" y="1552"/>
                  </a:lnTo>
                  <a:lnTo>
                    <a:pt x="10594" y="1596"/>
                  </a:lnTo>
                  <a:lnTo>
                    <a:pt x="10600" y="1620"/>
                  </a:lnTo>
                  <a:lnTo>
                    <a:pt x="10601" y="1633"/>
                  </a:lnTo>
                  <a:lnTo>
                    <a:pt x="10596" y="1658"/>
                  </a:lnTo>
                  <a:lnTo>
                    <a:pt x="10583" y="1677"/>
                  </a:lnTo>
                  <a:lnTo>
                    <a:pt x="10565" y="1690"/>
                  </a:lnTo>
                  <a:lnTo>
                    <a:pt x="10544" y="1695"/>
                  </a:lnTo>
                  <a:lnTo>
                    <a:pt x="10522" y="1694"/>
                  </a:lnTo>
                  <a:lnTo>
                    <a:pt x="10502" y="1685"/>
                  </a:lnTo>
                  <a:lnTo>
                    <a:pt x="10487" y="1666"/>
                  </a:lnTo>
                  <a:lnTo>
                    <a:pt x="10482" y="1653"/>
                  </a:lnTo>
                  <a:lnTo>
                    <a:pt x="10473" y="1629"/>
                  </a:lnTo>
                  <a:lnTo>
                    <a:pt x="10440" y="1594"/>
                  </a:lnTo>
                  <a:lnTo>
                    <a:pt x="10395" y="1575"/>
                  </a:lnTo>
                  <a:lnTo>
                    <a:pt x="10347" y="1572"/>
                  </a:lnTo>
                  <a:lnTo>
                    <a:pt x="10322" y="1576"/>
                  </a:lnTo>
                  <a:lnTo>
                    <a:pt x="10304" y="1581"/>
                  </a:lnTo>
                  <a:lnTo>
                    <a:pt x="10276" y="1600"/>
                  </a:lnTo>
                  <a:lnTo>
                    <a:pt x="10255" y="1625"/>
                  </a:lnTo>
                  <a:lnTo>
                    <a:pt x="10239" y="1657"/>
                  </a:lnTo>
                  <a:lnTo>
                    <a:pt x="10229" y="1708"/>
                  </a:lnTo>
                  <a:lnTo>
                    <a:pt x="10234" y="1780"/>
                  </a:lnTo>
                  <a:lnTo>
                    <a:pt x="10244" y="1810"/>
                  </a:lnTo>
                  <a:lnTo>
                    <a:pt x="10254" y="1828"/>
                  </a:lnTo>
                  <a:lnTo>
                    <a:pt x="10274" y="1859"/>
                  </a:lnTo>
                  <a:lnTo>
                    <a:pt x="10298" y="1885"/>
                  </a:lnTo>
                  <a:lnTo>
                    <a:pt x="10325" y="1905"/>
                  </a:lnTo>
                  <a:lnTo>
                    <a:pt x="10371" y="1926"/>
                  </a:lnTo>
                  <a:lnTo>
                    <a:pt x="10439" y="1935"/>
                  </a:lnTo>
                  <a:lnTo>
                    <a:pt x="10509" y="1927"/>
                  </a:lnTo>
                  <a:lnTo>
                    <a:pt x="10578" y="1904"/>
                  </a:lnTo>
                  <a:lnTo>
                    <a:pt x="10638" y="1868"/>
                  </a:lnTo>
                  <a:lnTo>
                    <a:pt x="10689" y="1819"/>
                  </a:lnTo>
                  <a:lnTo>
                    <a:pt x="10707" y="1790"/>
                  </a:lnTo>
                  <a:lnTo>
                    <a:pt x="10727" y="1755"/>
                  </a:lnTo>
                  <a:lnTo>
                    <a:pt x="10746" y="1681"/>
                  </a:lnTo>
                  <a:lnTo>
                    <a:pt x="10750" y="1605"/>
                  </a:lnTo>
                  <a:lnTo>
                    <a:pt x="10740" y="1528"/>
                  </a:lnTo>
                  <a:lnTo>
                    <a:pt x="10729" y="1491"/>
                  </a:lnTo>
                  <a:lnTo>
                    <a:pt x="10716" y="1453"/>
                  </a:lnTo>
                  <a:lnTo>
                    <a:pt x="10677" y="1384"/>
                  </a:lnTo>
                  <a:lnTo>
                    <a:pt x="10627" y="1325"/>
                  </a:lnTo>
                  <a:lnTo>
                    <a:pt x="10565" y="1273"/>
                  </a:lnTo>
                  <a:lnTo>
                    <a:pt x="10532" y="1252"/>
                  </a:lnTo>
                  <a:lnTo>
                    <a:pt x="10492" y="1229"/>
                  </a:lnTo>
                  <a:lnTo>
                    <a:pt x="10409" y="1195"/>
                  </a:lnTo>
                  <a:lnTo>
                    <a:pt x="10324" y="1174"/>
                  </a:lnTo>
                  <a:lnTo>
                    <a:pt x="10235" y="1165"/>
                  </a:lnTo>
                  <a:lnTo>
                    <a:pt x="10146" y="1167"/>
                  </a:lnTo>
                  <a:lnTo>
                    <a:pt x="10057" y="1177"/>
                  </a:lnTo>
                  <a:lnTo>
                    <a:pt x="9924" y="1204"/>
                  </a:lnTo>
                  <a:lnTo>
                    <a:pt x="9840" y="1230"/>
                  </a:lnTo>
                  <a:lnTo>
                    <a:pt x="9770" y="1255"/>
                  </a:lnTo>
                  <a:lnTo>
                    <a:pt x="9635" y="1312"/>
                  </a:lnTo>
                  <a:lnTo>
                    <a:pt x="9503" y="1378"/>
                  </a:lnTo>
                  <a:lnTo>
                    <a:pt x="9375" y="1450"/>
                  </a:lnTo>
                  <a:lnTo>
                    <a:pt x="9313" y="1489"/>
                  </a:lnTo>
                  <a:lnTo>
                    <a:pt x="9249" y="1530"/>
                  </a:lnTo>
                  <a:lnTo>
                    <a:pt x="9130" y="1618"/>
                  </a:lnTo>
                  <a:lnTo>
                    <a:pt x="9073" y="1664"/>
                  </a:lnTo>
                  <a:lnTo>
                    <a:pt x="9040" y="1702"/>
                  </a:lnTo>
                  <a:lnTo>
                    <a:pt x="8969" y="1769"/>
                  </a:lnTo>
                  <a:lnTo>
                    <a:pt x="8930" y="1799"/>
                  </a:lnTo>
                  <a:lnTo>
                    <a:pt x="9007" y="1771"/>
                  </a:lnTo>
                  <a:lnTo>
                    <a:pt x="9161" y="1716"/>
                  </a:lnTo>
                  <a:lnTo>
                    <a:pt x="9240" y="1697"/>
                  </a:lnTo>
                  <a:lnTo>
                    <a:pt x="9276" y="1690"/>
                  </a:lnTo>
                  <a:lnTo>
                    <a:pt x="9349" y="1686"/>
                  </a:lnTo>
                  <a:lnTo>
                    <a:pt x="9420" y="1695"/>
                  </a:lnTo>
                  <a:lnTo>
                    <a:pt x="9490" y="1719"/>
                  </a:lnTo>
                  <a:lnTo>
                    <a:pt x="9522" y="1737"/>
                  </a:lnTo>
                  <a:lnTo>
                    <a:pt x="9550" y="1755"/>
                  </a:lnTo>
                  <a:lnTo>
                    <a:pt x="9598" y="1803"/>
                  </a:lnTo>
                  <a:lnTo>
                    <a:pt x="9633" y="1861"/>
                  </a:lnTo>
                  <a:lnTo>
                    <a:pt x="9655" y="1925"/>
                  </a:lnTo>
                  <a:lnTo>
                    <a:pt x="9660" y="1959"/>
                  </a:lnTo>
                  <a:lnTo>
                    <a:pt x="9661" y="1994"/>
                  </a:lnTo>
                  <a:lnTo>
                    <a:pt x="9652" y="2061"/>
                  </a:lnTo>
                  <a:lnTo>
                    <a:pt x="9627" y="2123"/>
                  </a:lnTo>
                  <a:lnTo>
                    <a:pt x="9591" y="2179"/>
                  </a:lnTo>
                  <a:lnTo>
                    <a:pt x="9543" y="2226"/>
                  </a:lnTo>
                  <a:lnTo>
                    <a:pt x="9488" y="2261"/>
                  </a:lnTo>
                  <a:lnTo>
                    <a:pt x="9425" y="2281"/>
                  </a:lnTo>
                  <a:lnTo>
                    <a:pt x="9357" y="2287"/>
                  </a:lnTo>
                  <a:lnTo>
                    <a:pt x="9322" y="2281"/>
                  </a:lnTo>
                  <a:lnTo>
                    <a:pt x="9290" y="2274"/>
                  </a:lnTo>
                  <a:lnTo>
                    <a:pt x="9239" y="2241"/>
                  </a:lnTo>
                  <a:lnTo>
                    <a:pt x="9200" y="2194"/>
                  </a:lnTo>
                  <a:lnTo>
                    <a:pt x="9178" y="2137"/>
                  </a:lnTo>
                  <a:lnTo>
                    <a:pt x="9174" y="2106"/>
                  </a:lnTo>
                  <a:lnTo>
                    <a:pt x="9174" y="2092"/>
                  </a:lnTo>
                  <a:lnTo>
                    <a:pt x="9180" y="2064"/>
                  </a:lnTo>
                  <a:lnTo>
                    <a:pt x="9197" y="2026"/>
                  </a:lnTo>
                  <a:lnTo>
                    <a:pt x="9237" y="1987"/>
                  </a:lnTo>
                  <a:lnTo>
                    <a:pt x="9288" y="1964"/>
                  </a:lnTo>
                  <a:lnTo>
                    <a:pt x="9315" y="1960"/>
                  </a:lnTo>
                  <a:lnTo>
                    <a:pt x="9325" y="1961"/>
                  </a:lnTo>
                  <a:lnTo>
                    <a:pt x="9332" y="1965"/>
                  </a:lnTo>
                  <a:lnTo>
                    <a:pt x="9354" y="1959"/>
                  </a:lnTo>
                  <a:lnTo>
                    <a:pt x="9398" y="1965"/>
                  </a:lnTo>
                  <a:lnTo>
                    <a:pt x="9436" y="1990"/>
                  </a:lnTo>
                  <a:lnTo>
                    <a:pt x="9460" y="2030"/>
                  </a:lnTo>
                  <a:lnTo>
                    <a:pt x="9463" y="2053"/>
                  </a:lnTo>
                  <a:lnTo>
                    <a:pt x="9463" y="2070"/>
                  </a:lnTo>
                  <a:lnTo>
                    <a:pt x="9446" y="2093"/>
                  </a:lnTo>
                  <a:lnTo>
                    <a:pt x="9420" y="2101"/>
                  </a:lnTo>
                  <a:lnTo>
                    <a:pt x="9390" y="2097"/>
                  </a:lnTo>
                  <a:lnTo>
                    <a:pt x="9379" y="2089"/>
                  </a:lnTo>
                  <a:lnTo>
                    <a:pt x="9345" y="2064"/>
                  </a:lnTo>
                  <a:lnTo>
                    <a:pt x="9309" y="2043"/>
                  </a:lnTo>
                  <a:lnTo>
                    <a:pt x="9297" y="2038"/>
                  </a:lnTo>
                  <a:lnTo>
                    <a:pt x="9275" y="2035"/>
                  </a:lnTo>
                  <a:lnTo>
                    <a:pt x="9262" y="2035"/>
                  </a:lnTo>
                  <a:lnTo>
                    <a:pt x="9250" y="2048"/>
                  </a:lnTo>
                  <a:lnTo>
                    <a:pt x="9236" y="2080"/>
                  </a:lnTo>
                  <a:lnTo>
                    <a:pt x="9232" y="2118"/>
                  </a:lnTo>
                  <a:lnTo>
                    <a:pt x="9241" y="2154"/>
                  </a:lnTo>
                  <a:lnTo>
                    <a:pt x="9252" y="2171"/>
                  </a:lnTo>
                  <a:lnTo>
                    <a:pt x="9261" y="2185"/>
                  </a:lnTo>
                  <a:lnTo>
                    <a:pt x="9284" y="2205"/>
                  </a:lnTo>
                  <a:lnTo>
                    <a:pt x="9310" y="2218"/>
                  </a:lnTo>
                  <a:lnTo>
                    <a:pt x="9340" y="2224"/>
                  </a:lnTo>
                  <a:lnTo>
                    <a:pt x="9386" y="2224"/>
                  </a:lnTo>
                  <a:lnTo>
                    <a:pt x="9446" y="2207"/>
                  </a:lnTo>
                  <a:lnTo>
                    <a:pt x="9472" y="2192"/>
                  </a:lnTo>
                  <a:lnTo>
                    <a:pt x="9494" y="2176"/>
                  </a:lnTo>
                  <a:lnTo>
                    <a:pt x="9529" y="2139"/>
                  </a:lnTo>
                  <a:lnTo>
                    <a:pt x="9554" y="2096"/>
                  </a:lnTo>
                  <a:lnTo>
                    <a:pt x="9567" y="2049"/>
                  </a:lnTo>
                  <a:lnTo>
                    <a:pt x="9570" y="2000"/>
                  </a:lnTo>
                  <a:lnTo>
                    <a:pt x="9563" y="1951"/>
                  </a:lnTo>
                  <a:lnTo>
                    <a:pt x="9547" y="1903"/>
                  </a:lnTo>
                  <a:lnTo>
                    <a:pt x="9521" y="1859"/>
                  </a:lnTo>
                  <a:lnTo>
                    <a:pt x="9504" y="1839"/>
                  </a:lnTo>
                  <a:lnTo>
                    <a:pt x="9485" y="1819"/>
                  </a:lnTo>
                  <a:lnTo>
                    <a:pt x="9440" y="1790"/>
                  </a:lnTo>
                  <a:lnTo>
                    <a:pt x="9389" y="1773"/>
                  </a:lnTo>
                  <a:lnTo>
                    <a:pt x="9335" y="1765"/>
                  </a:lnTo>
                  <a:lnTo>
                    <a:pt x="9250" y="1767"/>
                  </a:lnTo>
                  <a:lnTo>
                    <a:pt x="9140" y="1786"/>
                  </a:lnTo>
                  <a:lnTo>
                    <a:pt x="9090" y="1799"/>
                  </a:lnTo>
                  <a:lnTo>
                    <a:pt x="8963" y="1829"/>
                  </a:lnTo>
                  <a:lnTo>
                    <a:pt x="8837" y="1864"/>
                  </a:lnTo>
                  <a:lnTo>
                    <a:pt x="8828" y="1867"/>
                  </a:lnTo>
                  <a:lnTo>
                    <a:pt x="8819" y="1869"/>
                  </a:lnTo>
                  <a:lnTo>
                    <a:pt x="8777" y="1889"/>
                  </a:lnTo>
                  <a:lnTo>
                    <a:pt x="8692" y="1924"/>
                  </a:lnTo>
                  <a:lnTo>
                    <a:pt x="8602" y="1948"/>
                  </a:lnTo>
                  <a:lnTo>
                    <a:pt x="8512" y="1966"/>
                  </a:lnTo>
                  <a:lnTo>
                    <a:pt x="8419" y="1974"/>
                  </a:lnTo>
                  <a:lnTo>
                    <a:pt x="8326" y="1974"/>
                  </a:lnTo>
                  <a:lnTo>
                    <a:pt x="8235" y="1965"/>
                  </a:lnTo>
                  <a:lnTo>
                    <a:pt x="8146" y="1948"/>
                  </a:lnTo>
                  <a:lnTo>
                    <a:pt x="8102" y="1935"/>
                  </a:lnTo>
                  <a:lnTo>
                    <a:pt x="8036" y="1926"/>
                  </a:lnTo>
                  <a:lnTo>
                    <a:pt x="7971" y="1913"/>
                  </a:lnTo>
                  <a:lnTo>
                    <a:pt x="7865" y="1890"/>
                  </a:lnTo>
                  <a:lnTo>
                    <a:pt x="7705" y="1839"/>
                  </a:lnTo>
                  <a:lnTo>
                    <a:pt x="7603" y="1797"/>
                  </a:lnTo>
                  <a:lnTo>
                    <a:pt x="7555" y="1769"/>
                  </a:lnTo>
                  <a:lnTo>
                    <a:pt x="7551" y="1767"/>
                  </a:lnTo>
                  <a:lnTo>
                    <a:pt x="7548" y="1762"/>
                  </a:lnTo>
                  <a:lnTo>
                    <a:pt x="7440" y="1715"/>
                  </a:lnTo>
                  <a:lnTo>
                    <a:pt x="7284" y="1633"/>
                  </a:lnTo>
                  <a:lnTo>
                    <a:pt x="7183" y="1574"/>
                  </a:lnTo>
                  <a:lnTo>
                    <a:pt x="7086" y="1508"/>
                  </a:lnTo>
                  <a:lnTo>
                    <a:pt x="6991" y="1436"/>
                  </a:lnTo>
                  <a:lnTo>
                    <a:pt x="6902" y="1361"/>
                  </a:lnTo>
                  <a:lnTo>
                    <a:pt x="6817" y="1281"/>
                  </a:lnTo>
                  <a:lnTo>
                    <a:pt x="6777" y="1238"/>
                  </a:lnTo>
                  <a:lnTo>
                    <a:pt x="6736" y="1281"/>
                  </a:lnTo>
                  <a:lnTo>
                    <a:pt x="6652" y="1361"/>
                  </a:lnTo>
                  <a:lnTo>
                    <a:pt x="6562" y="1436"/>
                  </a:lnTo>
                  <a:lnTo>
                    <a:pt x="6469" y="1508"/>
                  </a:lnTo>
                  <a:lnTo>
                    <a:pt x="6370" y="1574"/>
                  </a:lnTo>
                  <a:lnTo>
                    <a:pt x="6271" y="1633"/>
                  </a:lnTo>
                  <a:lnTo>
                    <a:pt x="6114" y="1715"/>
                  </a:lnTo>
                  <a:lnTo>
                    <a:pt x="6005" y="1762"/>
                  </a:lnTo>
                  <a:lnTo>
                    <a:pt x="6004" y="1767"/>
                  </a:lnTo>
                  <a:lnTo>
                    <a:pt x="5998" y="1769"/>
                  </a:lnTo>
                  <a:lnTo>
                    <a:pt x="5950" y="1797"/>
                  </a:lnTo>
                  <a:lnTo>
                    <a:pt x="5849" y="1839"/>
                  </a:lnTo>
                  <a:lnTo>
                    <a:pt x="5690" y="1890"/>
                  </a:lnTo>
                  <a:lnTo>
                    <a:pt x="5582" y="1913"/>
                  </a:lnTo>
                  <a:lnTo>
                    <a:pt x="5517" y="1926"/>
                  </a:lnTo>
                  <a:lnTo>
                    <a:pt x="5451" y="1935"/>
                  </a:lnTo>
                  <a:lnTo>
                    <a:pt x="5409" y="1948"/>
                  </a:lnTo>
                  <a:lnTo>
                    <a:pt x="5319" y="1965"/>
                  </a:lnTo>
                  <a:lnTo>
                    <a:pt x="5227" y="1974"/>
                  </a:lnTo>
                  <a:lnTo>
                    <a:pt x="5135" y="1974"/>
                  </a:lnTo>
                  <a:lnTo>
                    <a:pt x="5042" y="1966"/>
                  </a:lnTo>
                  <a:lnTo>
                    <a:pt x="4951" y="1948"/>
                  </a:lnTo>
                  <a:lnTo>
                    <a:pt x="4862" y="1924"/>
                  </a:lnTo>
                  <a:lnTo>
                    <a:pt x="4776" y="1889"/>
                  </a:lnTo>
                  <a:lnTo>
                    <a:pt x="4736" y="1869"/>
                  </a:lnTo>
                  <a:lnTo>
                    <a:pt x="4727" y="1867"/>
                  </a:lnTo>
                  <a:lnTo>
                    <a:pt x="4718" y="1864"/>
                  </a:lnTo>
                  <a:lnTo>
                    <a:pt x="4591" y="1829"/>
                  </a:lnTo>
                  <a:lnTo>
                    <a:pt x="4464" y="1799"/>
                  </a:lnTo>
                  <a:lnTo>
                    <a:pt x="4414" y="1786"/>
                  </a:lnTo>
                  <a:lnTo>
                    <a:pt x="4303" y="1767"/>
                  </a:lnTo>
                  <a:lnTo>
                    <a:pt x="4219" y="1765"/>
                  </a:lnTo>
                  <a:lnTo>
                    <a:pt x="4164" y="1773"/>
                  </a:lnTo>
                  <a:lnTo>
                    <a:pt x="4115" y="1790"/>
                  </a:lnTo>
                  <a:lnTo>
                    <a:pt x="4070" y="1819"/>
                  </a:lnTo>
                  <a:lnTo>
                    <a:pt x="4049" y="1839"/>
                  </a:lnTo>
                  <a:lnTo>
                    <a:pt x="4032" y="1859"/>
                  </a:lnTo>
                  <a:lnTo>
                    <a:pt x="4007" y="1903"/>
                  </a:lnTo>
                  <a:lnTo>
                    <a:pt x="3991" y="1951"/>
                  </a:lnTo>
                  <a:lnTo>
                    <a:pt x="3984" y="2000"/>
                  </a:lnTo>
                  <a:lnTo>
                    <a:pt x="3987" y="2049"/>
                  </a:lnTo>
                  <a:lnTo>
                    <a:pt x="4000" y="2096"/>
                  </a:lnTo>
                  <a:lnTo>
                    <a:pt x="4024" y="2139"/>
                  </a:lnTo>
                  <a:lnTo>
                    <a:pt x="4059" y="2176"/>
                  </a:lnTo>
                  <a:lnTo>
                    <a:pt x="4083" y="2192"/>
                  </a:lnTo>
                  <a:lnTo>
                    <a:pt x="4107" y="2207"/>
                  </a:lnTo>
                  <a:lnTo>
                    <a:pt x="4168" y="2224"/>
                  </a:lnTo>
                  <a:lnTo>
                    <a:pt x="4214" y="2224"/>
                  </a:lnTo>
                  <a:lnTo>
                    <a:pt x="4243" y="2218"/>
                  </a:lnTo>
                  <a:lnTo>
                    <a:pt x="4271" y="2205"/>
                  </a:lnTo>
                  <a:lnTo>
                    <a:pt x="4293" y="2185"/>
                  </a:lnTo>
                  <a:lnTo>
                    <a:pt x="4303" y="2171"/>
                  </a:lnTo>
                  <a:lnTo>
                    <a:pt x="4312" y="2154"/>
                  </a:lnTo>
                  <a:lnTo>
                    <a:pt x="4321" y="2118"/>
                  </a:lnTo>
                  <a:lnTo>
                    <a:pt x="4319" y="2080"/>
                  </a:lnTo>
                  <a:lnTo>
                    <a:pt x="4303" y="2048"/>
                  </a:lnTo>
                  <a:lnTo>
                    <a:pt x="4291" y="2035"/>
                  </a:lnTo>
                  <a:lnTo>
                    <a:pt x="4280" y="2035"/>
                  </a:lnTo>
                  <a:lnTo>
                    <a:pt x="4256" y="2038"/>
                  </a:lnTo>
                  <a:lnTo>
                    <a:pt x="4246" y="2043"/>
                  </a:lnTo>
                  <a:lnTo>
                    <a:pt x="4208" y="2064"/>
                  </a:lnTo>
                  <a:lnTo>
                    <a:pt x="4175" y="2089"/>
                  </a:lnTo>
                  <a:lnTo>
                    <a:pt x="4163" y="2097"/>
                  </a:lnTo>
                  <a:lnTo>
                    <a:pt x="4134" y="2101"/>
                  </a:lnTo>
                  <a:lnTo>
                    <a:pt x="4107" y="2093"/>
                  </a:lnTo>
                  <a:lnTo>
                    <a:pt x="4090" y="2070"/>
                  </a:lnTo>
                  <a:lnTo>
                    <a:pt x="4090" y="2053"/>
                  </a:lnTo>
                  <a:lnTo>
                    <a:pt x="4094" y="2030"/>
                  </a:lnTo>
                  <a:lnTo>
                    <a:pt x="4118" y="1990"/>
                  </a:lnTo>
                  <a:lnTo>
                    <a:pt x="4155" y="1965"/>
                  </a:lnTo>
                  <a:lnTo>
                    <a:pt x="4199" y="1959"/>
                  </a:lnTo>
                  <a:lnTo>
                    <a:pt x="4221" y="1965"/>
                  </a:lnTo>
                  <a:lnTo>
                    <a:pt x="4228" y="1961"/>
                  </a:lnTo>
                  <a:lnTo>
                    <a:pt x="4238" y="1960"/>
                  </a:lnTo>
                  <a:lnTo>
                    <a:pt x="4265" y="1964"/>
                  </a:lnTo>
                  <a:lnTo>
                    <a:pt x="4316" y="1987"/>
                  </a:lnTo>
                  <a:lnTo>
                    <a:pt x="4356" y="2026"/>
                  </a:lnTo>
                  <a:lnTo>
                    <a:pt x="4374" y="2064"/>
                  </a:lnTo>
                  <a:lnTo>
                    <a:pt x="4379" y="2092"/>
                  </a:lnTo>
                  <a:lnTo>
                    <a:pt x="4379" y="2106"/>
                  </a:lnTo>
                  <a:lnTo>
                    <a:pt x="4377" y="2137"/>
                  </a:lnTo>
                  <a:lnTo>
                    <a:pt x="4354" y="2194"/>
                  </a:lnTo>
                  <a:lnTo>
                    <a:pt x="4315" y="2241"/>
                  </a:lnTo>
                  <a:lnTo>
                    <a:pt x="4263" y="2274"/>
                  </a:lnTo>
                  <a:lnTo>
                    <a:pt x="4233" y="2281"/>
                  </a:lnTo>
                  <a:lnTo>
                    <a:pt x="4197" y="2287"/>
                  </a:lnTo>
                  <a:lnTo>
                    <a:pt x="4129" y="2281"/>
                  </a:lnTo>
                  <a:lnTo>
                    <a:pt x="4066" y="2261"/>
                  </a:lnTo>
                  <a:lnTo>
                    <a:pt x="4010" y="2226"/>
                  </a:lnTo>
                  <a:lnTo>
                    <a:pt x="3962" y="2179"/>
                  </a:lnTo>
                  <a:lnTo>
                    <a:pt x="3926" y="2123"/>
                  </a:lnTo>
                  <a:lnTo>
                    <a:pt x="3902" y="2061"/>
                  </a:lnTo>
                  <a:lnTo>
                    <a:pt x="3892" y="1994"/>
                  </a:lnTo>
                  <a:lnTo>
                    <a:pt x="3893" y="1959"/>
                  </a:lnTo>
                  <a:lnTo>
                    <a:pt x="3899" y="1925"/>
                  </a:lnTo>
                  <a:lnTo>
                    <a:pt x="3921" y="1861"/>
                  </a:lnTo>
                  <a:lnTo>
                    <a:pt x="3956" y="1803"/>
                  </a:lnTo>
                  <a:lnTo>
                    <a:pt x="4004" y="1755"/>
                  </a:lnTo>
                  <a:lnTo>
                    <a:pt x="4032" y="1737"/>
                  </a:lnTo>
                  <a:lnTo>
                    <a:pt x="4064" y="1719"/>
                  </a:lnTo>
                  <a:lnTo>
                    <a:pt x="4133" y="1695"/>
                  </a:lnTo>
                  <a:lnTo>
                    <a:pt x="4204" y="1686"/>
                  </a:lnTo>
                  <a:lnTo>
                    <a:pt x="4277" y="1690"/>
                  </a:lnTo>
                  <a:lnTo>
                    <a:pt x="4313" y="1697"/>
                  </a:lnTo>
                  <a:lnTo>
                    <a:pt x="4394" y="1716"/>
                  </a:lnTo>
                  <a:lnTo>
                    <a:pt x="4548" y="1771"/>
                  </a:lnTo>
                  <a:lnTo>
                    <a:pt x="4624" y="1799"/>
                  </a:lnTo>
                  <a:lnTo>
                    <a:pt x="4584" y="1769"/>
                  </a:lnTo>
                  <a:lnTo>
                    <a:pt x="4513" y="1702"/>
                  </a:lnTo>
                  <a:lnTo>
                    <a:pt x="4481" y="1664"/>
                  </a:lnTo>
                  <a:lnTo>
                    <a:pt x="4424" y="1618"/>
                  </a:lnTo>
                  <a:lnTo>
                    <a:pt x="4304" y="1530"/>
                  </a:lnTo>
                  <a:lnTo>
                    <a:pt x="4242" y="1489"/>
                  </a:lnTo>
                  <a:lnTo>
                    <a:pt x="4180" y="1450"/>
                  </a:lnTo>
                  <a:lnTo>
                    <a:pt x="4052" y="1378"/>
                  </a:lnTo>
                  <a:lnTo>
                    <a:pt x="3919" y="1312"/>
                  </a:lnTo>
                  <a:lnTo>
                    <a:pt x="3783" y="1255"/>
                  </a:lnTo>
                  <a:lnTo>
                    <a:pt x="3713" y="1230"/>
                  </a:lnTo>
                  <a:lnTo>
                    <a:pt x="3629" y="1204"/>
                  </a:lnTo>
                  <a:lnTo>
                    <a:pt x="3497" y="1177"/>
                  </a:lnTo>
                  <a:lnTo>
                    <a:pt x="3407" y="1167"/>
                  </a:lnTo>
                  <a:lnTo>
                    <a:pt x="3318" y="1165"/>
                  </a:lnTo>
                  <a:lnTo>
                    <a:pt x="3230" y="1174"/>
                  </a:lnTo>
                  <a:lnTo>
                    <a:pt x="3144" y="1195"/>
                  </a:lnTo>
                  <a:lnTo>
                    <a:pt x="3061" y="1229"/>
                  </a:lnTo>
                  <a:lnTo>
                    <a:pt x="3022" y="1252"/>
                  </a:lnTo>
                  <a:lnTo>
                    <a:pt x="2989" y="1273"/>
                  </a:lnTo>
                  <a:lnTo>
                    <a:pt x="2928" y="1325"/>
                  </a:lnTo>
                  <a:lnTo>
                    <a:pt x="2876" y="1384"/>
                  </a:lnTo>
                  <a:lnTo>
                    <a:pt x="2837" y="1453"/>
                  </a:lnTo>
                  <a:lnTo>
                    <a:pt x="2824" y="1491"/>
                  </a:lnTo>
                  <a:lnTo>
                    <a:pt x="2814" y="1528"/>
                  </a:lnTo>
                  <a:lnTo>
                    <a:pt x="2803" y="1605"/>
                  </a:lnTo>
                  <a:lnTo>
                    <a:pt x="2807" y="1681"/>
                  </a:lnTo>
                  <a:lnTo>
                    <a:pt x="2828" y="1755"/>
                  </a:lnTo>
                  <a:lnTo>
                    <a:pt x="2846" y="1790"/>
                  </a:lnTo>
                  <a:lnTo>
                    <a:pt x="2864" y="1819"/>
                  </a:lnTo>
                  <a:lnTo>
                    <a:pt x="2915" y="1868"/>
                  </a:lnTo>
                  <a:lnTo>
                    <a:pt x="2976" y="1904"/>
                  </a:lnTo>
                  <a:lnTo>
                    <a:pt x="3044" y="1927"/>
                  </a:lnTo>
                  <a:lnTo>
                    <a:pt x="3114" y="1935"/>
                  </a:lnTo>
                  <a:lnTo>
                    <a:pt x="3183" y="1926"/>
                  </a:lnTo>
                  <a:lnTo>
                    <a:pt x="3228" y="1905"/>
                  </a:lnTo>
                  <a:lnTo>
                    <a:pt x="3256" y="1885"/>
                  </a:lnTo>
                  <a:lnTo>
                    <a:pt x="3280" y="1859"/>
                  </a:lnTo>
                  <a:lnTo>
                    <a:pt x="3300" y="1828"/>
                  </a:lnTo>
                  <a:lnTo>
                    <a:pt x="3309" y="1810"/>
                  </a:lnTo>
                  <a:lnTo>
                    <a:pt x="3319" y="1780"/>
                  </a:lnTo>
                  <a:lnTo>
                    <a:pt x="3326" y="1708"/>
                  </a:lnTo>
                  <a:lnTo>
                    <a:pt x="3314" y="1657"/>
                  </a:lnTo>
                  <a:lnTo>
                    <a:pt x="3300" y="1625"/>
                  </a:lnTo>
                  <a:lnTo>
                    <a:pt x="3278" y="1600"/>
                  </a:lnTo>
                  <a:lnTo>
                    <a:pt x="3249" y="1581"/>
                  </a:lnTo>
                  <a:lnTo>
                    <a:pt x="3231" y="1576"/>
                  </a:lnTo>
                  <a:lnTo>
                    <a:pt x="3208" y="1572"/>
                  </a:lnTo>
                  <a:lnTo>
                    <a:pt x="3159" y="1575"/>
                  </a:lnTo>
                  <a:lnTo>
                    <a:pt x="3114" y="1594"/>
                  </a:lnTo>
                  <a:lnTo>
                    <a:pt x="3081" y="1629"/>
                  </a:lnTo>
                  <a:lnTo>
                    <a:pt x="3072" y="1653"/>
                  </a:lnTo>
                  <a:lnTo>
                    <a:pt x="3066" y="1666"/>
                  </a:lnTo>
                  <a:lnTo>
                    <a:pt x="3051" y="1685"/>
                  </a:lnTo>
                  <a:lnTo>
                    <a:pt x="3031" y="1694"/>
                  </a:lnTo>
                  <a:lnTo>
                    <a:pt x="3011" y="1695"/>
                  </a:lnTo>
                  <a:lnTo>
                    <a:pt x="2989" y="1690"/>
                  </a:lnTo>
                  <a:lnTo>
                    <a:pt x="2971" y="1677"/>
                  </a:lnTo>
                  <a:lnTo>
                    <a:pt x="2958" y="1658"/>
                  </a:lnTo>
                  <a:lnTo>
                    <a:pt x="2952" y="1633"/>
                  </a:lnTo>
                  <a:lnTo>
                    <a:pt x="2954" y="1620"/>
                  </a:lnTo>
                  <a:lnTo>
                    <a:pt x="2959" y="1596"/>
                  </a:lnTo>
                  <a:lnTo>
                    <a:pt x="2980" y="1552"/>
                  </a:lnTo>
                  <a:lnTo>
                    <a:pt x="3009" y="1517"/>
                  </a:lnTo>
                  <a:lnTo>
                    <a:pt x="3050" y="1489"/>
                  </a:lnTo>
                  <a:lnTo>
                    <a:pt x="3094" y="1471"/>
                  </a:lnTo>
                  <a:lnTo>
                    <a:pt x="3142" y="1462"/>
                  </a:lnTo>
                  <a:lnTo>
                    <a:pt x="3190" y="1461"/>
                  </a:lnTo>
                  <a:lnTo>
                    <a:pt x="3236" y="1469"/>
                  </a:lnTo>
                  <a:lnTo>
                    <a:pt x="3258" y="1478"/>
                  </a:lnTo>
                  <a:lnTo>
                    <a:pt x="3283" y="1488"/>
                  </a:lnTo>
                  <a:lnTo>
                    <a:pt x="3323" y="1518"/>
                  </a:lnTo>
                  <a:lnTo>
                    <a:pt x="3353" y="1554"/>
                  </a:lnTo>
                  <a:lnTo>
                    <a:pt x="3374" y="1596"/>
                  </a:lnTo>
                  <a:lnTo>
                    <a:pt x="3387" y="1641"/>
                  </a:lnTo>
                  <a:lnTo>
                    <a:pt x="3391" y="1689"/>
                  </a:lnTo>
                  <a:lnTo>
                    <a:pt x="3387" y="1738"/>
                  </a:lnTo>
                  <a:lnTo>
                    <a:pt x="3375" y="1786"/>
                  </a:lnTo>
                  <a:lnTo>
                    <a:pt x="3366" y="1810"/>
                  </a:lnTo>
                  <a:lnTo>
                    <a:pt x="3356" y="1833"/>
                  </a:lnTo>
                  <a:lnTo>
                    <a:pt x="3330" y="1874"/>
                  </a:lnTo>
                  <a:lnTo>
                    <a:pt x="3297" y="1908"/>
                  </a:lnTo>
                  <a:lnTo>
                    <a:pt x="3261" y="1937"/>
                  </a:lnTo>
                  <a:lnTo>
                    <a:pt x="3222" y="1957"/>
                  </a:lnTo>
                  <a:lnTo>
                    <a:pt x="3179" y="1973"/>
                  </a:lnTo>
                  <a:lnTo>
                    <a:pt x="3111" y="1986"/>
                  </a:lnTo>
                  <a:lnTo>
                    <a:pt x="3017" y="1981"/>
                  </a:lnTo>
                  <a:lnTo>
                    <a:pt x="2925" y="1955"/>
                  </a:lnTo>
                  <a:lnTo>
                    <a:pt x="2863" y="1921"/>
                  </a:lnTo>
                  <a:lnTo>
                    <a:pt x="2825" y="1892"/>
                  </a:lnTo>
                  <a:lnTo>
                    <a:pt x="2793" y="1860"/>
                  </a:lnTo>
                  <a:lnTo>
                    <a:pt x="2764" y="1822"/>
                  </a:lnTo>
                  <a:lnTo>
                    <a:pt x="2753" y="1802"/>
                  </a:lnTo>
                  <a:lnTo>
                    <a:pt x="2735" y="1767"/>
                  </a:lnTo>
                  <a:lnTo>
                    <a:pt x="2711" y="1692"/>
                  </a:lnTo>
                  <a:lnTo>
                    <a:pt x="2704" y="1614"/>
                  </a:lnTo>
                  <a:lnTo>
                    <a:pt x="2707" y="1535"/>
                  </a:lnTo>
                  <a:lnTo>
                    <a:pt x="2726" y="1458"/>
                  </a:lnTo>
                  <a:lnTo>
                    <a:pt x="2754" y="1384"/>
                  </a:lnTo>
                  <a:lnTo>
                    <a:pt x="2794" y="1317"/>
                  </a:lnTo>
                  <a:lnTo>
                    <a:pt x="2845" y="1257"/>
                  </a:lnTo>
                  <a:lnTo>
                    <a:pt x="2875" y="1230"/>
                  </a:lnTo>
                  <a:lnTo>
                    <a:pt x="2923" y="1193"/>
                  </a:lnTo>
                  <a:lnTo>
                    <a:pt x="3028" y="1134"/>
                  </a:lnTo>
                  <a:lnTo>
                    <a:pt x="3140" y="1094"/>
                  </a:lnTo>
                  <a:lnTo>
                    <a:pt x="3258" y="1072"/>
                  </a:lnTo>
                  <a:lnTo>
                    <a:pt x="3318" y="1069"/>
                  </a:lnTo>
                  <a:lnTo>
                    <a:pt x="3289" y="1055"/>
                  </a:lnTo>
                  <a:lnTo>
                    <a:pt x="3240" y="1019"/>
                  </a:lnTo>
                  <a:lnTo>
                    <a:pt x="3197" y="974"/>
                  </a:lnTo>
                  <a:lnTo>
                    <a:pt x="3164" y="920"/>
                  </a:lnTo>
                  <a:lnTo>
                    <a:pt x="3140" y="863"/>
                  </a:lnTo>
                  <a:lnTo>
                    <a:pt x="3129" y="801"/>
                  </a:lnTo>
                  <a:lnTo>
                    <a:pt x="3130" y="739"/>
                  </a:lnTo>
                  <a:lnTo>
                    <a:pt x="3144" y="677"/>
                  </a:lnTo>
                  <a:lnTo>
                    <a:pt x="3159" y="647"/>
                  </a:lnTo>
                  <a:lnTo>
                    <a:pt x="3162" y="640"/>
                  </a:lnTo>
                  <a:lnTo>
                    <a:pt x="3174" y="631"/>
                  </a:lnTo>
                  <a:lnTo>
                    <a:pt x="3193" y="627"/>
                  </a:lnTo>
                  <a:lnTo>
                    <a:pt x="3217" y="642"/>
                  </a:lnTo>
                  <a:lnTo>
                    <a:pt x="3227" y="669"/>
                  </a:lnTo>
                  <a:lnTo>
                    <a:pt x="3223" y="684"/>
                  </a:lnTo>
                  <a:lnTo>
                    <a:pt x="3210" y="716"/>
                  </a:lnTo>
                  <a:lnTo>
                    <a:pt x="3193" y="780"/>
                  </a:lnTo>
                  <a:lnTo>
                    <a:pt x="3190" y="844"/>
                  </a:lnTo>
                  <a:lnTo>
                    <a:pt x="3204" y="907"/>
                  </a:lnTo>
                  <a:lnTo>
                    <a:pt x="3219" y="939"/>
                  </a:lnTo>
                  <a:lnTo>
                    <a:pt x="3234" y="961"/>
                  </a:lnTo>
                  <a:lnTo>
                    <a:pt x="3266" y="1001"/>
                  </a:lnTo>
                  <a:lnTo>
                    <a:pt x="3304" y="1033"/>
                  </a:lnTo>
                  <a:lnTo>
                    <a:pt x="3346" y="1059"/>
                  </a:lnTo>
                  <a:lnTo>
                    <a:pt x="3370" y="1069"/>
                  </a:lnTo>
                  <a:lnTo>
                    <a:pt x="3419" y="1072"/>
                  </a:lnTo>
                  <a:lnTo>
                    <a:pt x="3467" y="1077"/>
                  </a:lnTo>
                  <a:lnTo>
                    <a:pt x="3444" y="1053"/>
                  </a:lnTo>
                  <a:lnTo>
                    <a:pt x="3406" y="994"/>
                  </a:lnTo>
                  <a:lnTo>
                    <a:pt x="3381" y="931"/>
                  </a:lnTo>
                  <a:lnTo>
                    <a:pt x="3372" y="865"/>
                  </a:lnTo>
                  <a:lnTo>
                    <a:pt x="3375" y="831"/>
                  </a:lnTo>
                  <a:lnTo>
                    <a:pt x="3376" y="822"/>
                  </a:lnTo>
                  <a:lnTo>
                    <a:pt x="3384" y="808"/>
                  </a:lnTo>
                  <a:lnTo>
                    <a:pt x="3403" y="796"/>
                  </a:lnTo>
                  <a:lnTo>
                    <a:pt x="3432" y="800"/>
                  </a:lnTo>
                  <a:lnTo>
                    <a:pt x="3445" y="815"/>
                  </a:lnTo>
                  <a:lnTo>
                    <a:pt x="3449" y="831"/>
                  </a:lnTo>
                  <a:lnTo>
                    <a:pt x="3448" y="841"/>
                  </a:lnTo>
                  <a:lnTo>
                    <a:pt x="3441" y="875"/>
                  </a:lnTo>
                  <a:lnTo>
                    <a:pt x="3442" y="942"/>
                  </a:lnTo>
                  <a:lnTo>
                    <a:pt x="3459" y="1005"/>
                  </a:lnTo>
                  <a:lnTo>
                    <a:pt x="3492" y="1060"/>
                  </a:lnTo>
                  <a:lnTo>
                    <a:pt x="3514" y="1085"/>
                  </a:lnTo>
                  <a:lnTo>
                    <a:pt x="3515" y="1085"/>
                  </a:lnTo>
                  <a:lnTo>
                    <a:pt x="3573" y="1098"/>
                  </a:lnTo>
                  <a:lnTo>
                    <a:pt x="3689" y="1130"/>
                  </a:lnTo>
                  <a:lnTo>
                    <a:pt x="3746" y="1151"/>
                  </a:lnTo>
                  <a:lnTo>
                    <a:pt x="3702" y="1103"/>
                  </a:lnTo>
                  <a:lnTo>
                    <a:pt x="3663" y="1050"/>
                  </a:lnTo>
                  <a:lnTo>
                    <a:pt x="3645" y="1023"/>
                  </a:lnTo>
                  <a:lnTo>
                    <a:pt x="3611" y="964"/>
                  </a:lnTo>
                  <a:lnTo>
                    <a:pt x="3586" y="902"/>
                  </a:lnTo>
                  <a:lnTo>
                    <a:pt x="3576" y="837"/>
                  </a:lnTo>
                  <a:lnTo>
                    <a:pt x="3578" y="804"/>
                  </a:lnTo>
                  <a:lnTo>
                    <a:pt x="3584" y="778"/>
                  </a:lnTo>
                  <a:lnTo>
                    <a:pt x="3603" y="727"/>
                  </a:lnTo>
                  <a:lnTo>
                    <a:pt x="3634" y="684"/>
                  </a:lnTo>
                  <a:lnTo>
                    <a:pt x="3677" y="655"/>
                  </a:lnTo>
                  <a:lnTo>
                    <a:pt x="3703" y="648"/>
                  </a:lnTo>
                  <a:lnTo>
                    <a:pt x="3713" y="648"/>
                  </a:lnTo>
                  <a:lnTo>
                    <a:pt x="3729" y="651"/>
                  </a:lnTo>
                  <a:lnTo>
                    <a:pt x="3747" y="665"/>
                  </a:lnTo>
                  <a:lnTo>
                    <a:pt x="3755" y="692"/>
                  </a:lnTo>
                  <a:lnTo>
                    <a:pt x="3747" y="714"/>
                  </a:lnTo>
                  <a:lnTo>
                    <a:pt x="3734" y="726"/>
                  </a:lnTo>
                  <a:lnTo>
                    <a:pt x="3725" y="730"/>
                  </a:lnTo>
                  <a:lnTo>
                    <a:pt x="3696" y="743"/>
                  </a:lnTo>
                  <a:lnTo>
                    <a:pt x="3659" y="779"/>
                  </a:lnTo>
                  <a:lnTo>
                    <a:pt x="3641" y="822"/>
                  </a:lnTo>
                  <a:lnTo>
                    <a:pt x="3638" y="870"/>
                  </a:lnTo>
                  <a:lnTo>
                    <a:pt x="3648" y="922"/>
                  </a:lnTo>
                  <a:lnTo>
                    <a:pt x="3668" y="972"/>
                  </a:lnTo>
                  <a:lnTo>
                    <a:pt x="3707" y="1046"/>
                  </a:lnTo>
                  <a:lnTo>
                    <a:pt x="3735" y="1086"/>
                  </a:lnTo>
                  <a:lnTo>
                    <a:pt x="3772" y="1134"/>
                  </a:lnTo>
                  <a:lnTo>
                    <a:pt x="3813" y="1178"/>
                  </a:lnTo>
                  <a:lnTo>
                    <a:pt x="3912" y="1221"/>
                  </a:lnTo>
                  <a:lnTo>
                    <a:pt x="4099" y="1323"/>
                  </a:lnTo>
                  <a:lnTo>
                    <a:pt x="4189" y="1381"/>
                  </a:lnTo>
                  <a:lnTo>
                    <a:pt x="4264" y="1431"/>
                  </a:lnTo>
                  <a:lnTo>
                    <a:pt x="4339" y="1487"/>
                  </a:lnTo>
                  <a:lnTo>
                    <a:pt x="4302" y="1444"/>
                  </a:lnTo>
                  <a:lnTo>
                    <a:pt x="4242" y="1348"/>
                  </a:lnTo>
                  <a:lnTo>
                    <a:pt x="4195" y="1244"/>
                  </a:lnTo>
                  <a:lnTo>
                    <a:pt x="4159" y="1133"/>
                  </a:lnTo>
                  <a:lnTo>
                    <a:pt x="4116" y="959"/>
                  </a:lnTo>
                  <a:lnTo>
                    <a:pt x="4064" y="731"/>
                  </a:lnTo>
                  <a:lnTo>
                    <a:pt x="4032" y="626"/>
                  </a:lnTo>
                  <a:lnTo>
                    <a:pt x="4007" y="559"/>
                  </a:lnTo>
                  <a:lnTo>
                    <a:pt x="3958" y="464"/>
                  </a:lnTo>
                  <a:lnTo>
                    <a:pt x="3921" y="405"/>
                  </a:lnTo>
                  <a:lnTo>
                    <a:pt x="3877" y="350"/>
                  </a:lnTo>
                  <a:lnTo>
                    <a:pt x="3827" y="298"/>
                  </a:lnTo>
                  <a:lnTo>
                    <a:pt x="3774" y="253"/>
                  </a:lnTo>
                  <a:lnTo>
                    <a:pt x="3716" y="213"/>
                  </a:lnTo>
                  <a:lnTo>
                    <a:pt x="3683" y="195"/>
                  </a:lnTo>
                  <a:lnTo>
                    <a:pt x="3652" y="178"/>
                  </a:lnTo>
                  <a:lnTo>
                    <a:pt x="3588" y="149"/>
                  </a:lnTo>
                  <a:lnTo>
                    <a:pt x="3521" y="128"/>
                  </a:lnTo>
                  <a:lnTo>
                    <a:pt x="3453" y="114"/>
                  </a:lnTo>
                  <a:lnTo>
                    <a:pt x="3384" y="106"/>
                  </a:lnTo>
                  <a:lnTo>
                    <a:pt x="3314" y="105"/>
                  </a:lnTo>
                  <a:lnTo>
                    <a:pt x="3244" y="110"/>
                  </a:lnTo>
                  <a:lnTo>
                    <a:pt x="3174" y="123"/>
                  </a:lnTo>
                  <a:lnTo>
                    <a:pt x="3140" y="132"/>
                  </a:lnTo>
                  <a:lnTo>
                    <a:pt x="3099" y="145"/>
                  </a:lnTo>
                  <a:lnTo>
                    <a:pt x="3024" y="178"/>
                  </a:lnTo>
                  <a:lnTo>
                    <a:pt x="2955" y="217"/>
                  </a:lnTo>
                  <a:lnTo>
                    <a:pt x="2893" y="262"/>
                  </a:lnTo>
                  <a:lnTo>
                    <a:pt x="2836" y="312"/>
                  </a:lnTo>
                  <a:lnTo>
                    <a:pt x="2784" y="368"/>
                  </a:lnTo>
                  <a:lnTo>
                    <a:pt x="2715" y="460"/>
                  </a:lnTo>
                  <a:lnTo>
                    <a:pt x="2639" y="596"/>
                  </a:lnTo>
                  <a:lnTo>
                    <a:pt x="2573" y="740"/>
                  </a:lnTo>
                  <a:lnTo>
                    <a:pt x="2486" y="964"/>
                  </a:lnTo>
                  <a:lnTo>
                    <a:pt x="2430" y="1110"/>
                  </a:lnTo>
                  <a:lnTo>
                    <a:pt x="2399" y="1185"/>
                  </a:lnTo>
                  <a:lnTo>
                    <a:pt x="2330" y="1330"/>
                  </a:lnTo>
                  <a:lnTo>
                    <a:pt x="2251" y="1470"/>
                  </a:lnTo>
                  <a:lnTo>
                    <a:pt x="2157" y="1602"/>
                  </a:lnTo>
                  <a:lnTo>
                    <a:pt x="2103" y="1663"/>
                  </a:lnTo>
                  <a:lnTo>
                    <a:pt x="2048" y="1721"/>
                  </a:lnTo>
                  <a:lnTo>
                    <a:pt x="1925" y="1828"/>
                  </a:lnTo>
                  <a:lnTo>
                    <a:pt x="1822" y="1895"/>
                  </a:lnTo>
                  <a:lnTo>
                    <a:pt x="1751" y="1934"/>
                  </a:lnTo>
                  <a:lnTo>
                    <a:pt x="1677" y="1968"/>
                  </a:lnTo>
                  <a:lnTo>
                    <a:pt x="1601" y="1995"/>
                  </a:lnTo>
                  <a:lnTo>
                    <a:pt x="1562" y="2005"/>
                  </a:lnTo>
                  <a:lnTo>
                    <a:pt x="1503" y="2018"/>
                  </a:lnTo>
                  <a:lnTo>
                    <a:pt x="1383" y="2034"/>
                  </a:lnTo>
                  <a:lnTo>
                    <a:pt x="1261" y="2034"/>
                  </a:lnTo>
                  <a:lnTo>
                    <a:pt x="1140" y="2017"/>
                  </a:lnTo>
                  <a:lnTo>
                    <a:pt x="1082" y="2003"/>
                  </a:lnTo>
                  <a:lnTo>
                    <a:pt x="1046" y="1997"/>
                  </a:lnTo>
                  <a:lnTo>
                    <a:pt x="975" y="1973"/>
                  </a:lnTo>
                  <a:lnTo>
                    <a:pt x="907" y="1937"/>
                  </a:lnTo>
                  <a:lnTo>
                    <a:pt x="846" y="1894"/>
                  </a:lnTo>
                  <a:lnTo>
                    <a:pt x="819" y="1873"/>
                  </a:lnTo>
                  <a:lnTo>
                    <a:pt x="736" y="1799"/>
                  </a:lnTo>
                  <a:lnTo>
                    <a:pt x="610" y="1685"/>
                  </a:lnTo>
                  <a:lnTo>
                    <a:pt x="520" y="1620"/>
                  </a:lnTo>
                  <a:lnTo>
                    <a:pt x="470" y="1596"/>
                  </a:lnTo>
                  <a:lnTo>
                    <a:pt x="429" y="1578"/>
                  </a:lnTo>
                  <a:lnTo>
                    <a:pt x="358" y="1561"/>
                  </a:lnTo>
                  <a:lnTo>
                    <a:pt x="310" y="1557"/>
                  </a:lnTo>
                  <a:lnTo>
                    <a:pt x="262" y="1559"/>
                  </a:lnTo>
                  <a:lnTo>
                    <a:pt x="216" y="1570"/>
                  </a:lnTo>
                  <a:lnTo>
                    <a:pt x="175" y="1590"/>
                  </a:lnTo>
                  <a:lnTo>
                    <a:pt x="139" y="1622"/>
                  </a:lnTo>
                  <a:lnTo>
                    <a:pt x="124" y="1642"/>
                  </a:lnTo>
                  <a:lnTo>
                    <a:pt x="114" y="1658"/>
                  </a:lnTo>
                  <a:lnTo>
                    <a:pt x="100" y="1690"/>
                  </a:lnTo>
                  <a:lnTo>
                    <a:pt x="94" y="1725"/>
                  </a:lnTo>
                  <a:lnTo>
                    <a:pt x="100" y="1760"/>
                  </a:lnTo>
                  <a:lnTo>
                    <a:pt x="107" y="1777"/>
                  </a:lnTo>
                  <a:lnTo>
                    <a:pt x="123" y="1807"/>
                  </a:lnTo>
                  <a:lnTo>
                    <a:pt x="159" y="1842"/>
                  </a:lnTo>
                  <a:lnTo>
                    <a:pt x="188" y="1856"/>
                  </a:lnTo>
                  <a:lnTo>
                    <a:pt x="206" y="1859"/>
                  </a:lnTo>
                  <a:lnTo>
                    <a:pt x="215" y="1860"/>
                  </a:lnTo>
                  <a:lnTo>
                    <a:pt x="232" y="1869"/>
                  </a:lnTo>
                  <a:lnTo>
                    <a:pt x="246" y="1887"/>
                  </a:lnTo>
                  <a:lnTo>
                    <a:pt x="246" y="1920"/>
                  </a:lnTo>
                  <a:lnTo>
                    <a:pt x="232" y="1939"/>
                  </a:lnTo>
                  <a:lnTo>
                    <a:pt x="216" y="1947"/>
                  </a:lnTo>
                  <a:lnTo>
                    <a:pt x="206" y="1948"/>
                  </a:lnTo>
                  <a:lnTo>
                    <a:pt x="180" y="1948"/>
                  </a:lnTo>
                  <a:lnTo>
                    <a:pt x="135" y="1939"/>
                  </a:lnTo>
                  <a:lnTo>
                    <a:pt x="93" y="1917"/>
                  </a:lnTo>
                  <a:lnTo>
                    <a:pt x="58" y="1886"/>
                  </a:lnTo>
                  <a:lnTo>
                    <a:pt x="31" y="1848"/>
                  </a:lnTo>
                  <a:lnTo>
                    <a:pt x="11" y="1804"/>
                  </a:lnTo>
                  <a:lnTo>
                    <a:pt x="1" y="1758"/>
                  </a:lnTo>
                  <a:lnTo>
                    <a:pt x="0" y="1711"/>
                  </a:lnTo>
                  <a:lnTo>
                    <a:pt x="4" y="1688"/>
                  </a:lnTo>
                  <a:lnTo>
                    <a:pt x="10" y="1663"/>
                  </a:lnTo>
                  <a:lnTo>
                    <a:pt x="32" y="1618"/>
                  </a:lnTo>
                  <a:lnTo>
                    <a:pt x="62" y="1579"/>
                  </a:lnTo>
                  <a:lnTo>
                    <a:pt x="98" y="1545"/>
                  </a:lnTo>
                  <a:lnTo>
                    <a:pt x="141" y="1519"/>
                  </a:lnTo>
                  <a:lnTo>
                    <a:pt x="188" y="1500"/>
                  </a:lnTo>
                  <a:lnTo>
                    <a:pt x="237" y="1488"/>
                  </a:lnTo>
                  <a:lnTo>
                    <a:pt x="288" y="1484"/>
                  </a:lnTo>
                  <a:lnTo>
                    <a:pt x="312" y="1487"/>
                  </a:lnTo>
                  <a:lnTo>
                    <a:pt x="338" y="1489"/>
                  </a:lnTo>
                  <a:lnTo>
                    <a:pt x="390" y="1501"/>
                  </a:lnTo>
                  <a:lnTo>
                    <a:pt x="463" y="1530"/>
                  </a:lnTo>
                  <a:lnTo>
                    <a:pt x="549" y="1584"/>
                  </a:lnTo>
                  <a:lnTo>
                    <a:pt x="630" y="1650"/>
                  </a:lnTo>
                  <a:lnTo>
                    <a:pt x="667" y="1686"/>
                  </a:lnTo>
                  <a:lnTo>
                    <a:pt x="643" y="1642"/>
                  </a:lnTo>
                  <a:lnTo>
                    <a:pt x="605" y="1548"/>
                  </a:lnTo>
                  <a:lnTo>
                    <a:pt x="592" y="1497"/>
                  </a:lnTo>
                  <a:lnTo>
                    <a:pt x="584" y="1463"/>
                  </a:lnTo>
                  <a:lnTo>
                    <a:pt x="577" y="1395"/>
                  </a:lnTo>
                  <a:lnTo>
                    <a:pt x="574" y="1327"/>
                  </a:lnTo>
                  <a:lnTo>
                    <a:pt x="581" y="1259"/>
                  </a:lnTo>
                  <a:lnTo>
                    <a:pt x="592" y="1193"/>
                  </a:lnTo>
                  <a:lnTo>
                    <a:pt x="614" y="1128"/>
                  </a:lnTo>
                  <a:lnTo>
                    <a:pt x="643" y="1067"/>
                  </a:lnTo>
                  <a:lnTo>
                    <a:pt x="680" y="1010"/>
                  </a:lnTo>
                  <a:lnTo>
                    <a:pt x="704" y="983"/>
                  </a:lnTo>
                  <a:lnTo>
                    <a:pt x="724" y="959"/>
                  </a:lnTo>
                  <a:lnTo>
                    <a:pt x="772" y="918"/>
                  </a:lnTo>
                  <a:lnTo>
                    <a:pt x="825" y="881"/>
                  </a:lnTo>
                  <a:lnTo>
                    <a:pt x="881" y="850"/>
                  </a:lnTo>
                  <a:lnTo>
                    <a:pt x="941" y="826"/>
                  </a:lnTo>
                  <a:lnTo>
                    <a:pt x="1003" y="809"/>
                  </a:lnTo>
                  <a:lnTo>
                    <a:pt x="1067" y="799"/>
                  </a:lnTo>
                  <a:lnTo>
                    <a:pt x="1130" y="796"/>
                  </a:lnTo>
                  <a:lnTo>
                    <a:pt x="1161" y="799"/>
                  </a:lnTo>
                  <a:lnTo>
                    <a:pt x="1192" y="802"/>
                  </a:lnTo>
                  <a:lnTo>
                    <a:pt x="1253" y="814"/>
                  </a:lnTo>
                  <a:lnTo>
                    <a:pt x="1312" y="835"/>
                  </a:lnTo>
                  <a:lnTo>
                    <a:pt x="1366" y="862"/>
                  </a:lnTo>
                  <a:lnTo>
                    <a:pt x="1417" y="896"/>
                  </a:lnTo>
                  <a:lnTo>
                    <a:pt x="1462" y="936"/>
                  </a:lnTo>
                  <a:lnTo>
                    <a:pt x="1501" y="983"/>
                  </a:lnTo>
                  <a:lnTo>
                    <a:pt x="1532" y="1036"/>
                  </a:lnTo>
                  <a:lnTo>
                    <a:pt x="1545" y="1066"/>
                  </a:lnTo>
                  <a:lnTo>
                    <a:pt x="1555" y="1093"/>
                  </a:lnTo>
                  <a:lnTo>
                    <a:pt x="1569" y="1151"/>
                  </a:lnTo>
                  <a:lnTo>
                    <a:pt x="1577" y="1211"/>
                  </a:lnTo>
                  <a:lnTo>
                    <a:pt x="1577" y="1272"/>
                  </a:lnTo>
                  <a:lnTo>
                    <a:pt x="1571" y="1331"/>
                  </a:lnTo>
                  <a:lnTo>
                    <a:pt x="1556" y="1390"/>
                  </a:lnTo>
                  <a:lnTo>
                    <a:pt x="1536" y="1447"/>
                  </a:lnTo>
                  <a:lnTo>
                    <a:pt x="1509" y="1500"/>
                  </a:lnTo>
                  <a:lnTo>
                    <a:pt x="1492" y="1524"/>
                  </a:lnTo>
                  <a:lnTo>
                    <a:pt x="1472" y="1550"/>
                  </a:lnTo>
                  <a:lnTo>
                    <a:pt x="1426" y="1598"/>
                  </a:lnTo>
                  <a:lnTo>
                    <a:pt x="1371" y="1638"/>
                  </a:lnTo>
                  <a:lnTo>
                    <a:pt x="1313" y="1670"/>
                  </a:lnTo>
                  <a:lnTo>
                    <a:pt x="1249" y="1690"/>
                  </a:lnTo>
                  <a:lnTo>
                    <a:pt x="1184" y="1699"/>
                  </a:lnTo>
                  <a:lnTo>
                    <a:pt x="1120" y="1694"/>
                  </a:lnTo>
                  <a:lnTo>
                    <a:pt x="1055" y="1675"/>
                  </a:lnTo>
                  <a:lnTo>
                    <a:pt x="1024" y="1658"/>
                  </a:lnTo>
                  <a:lnTo>
                    <a:pt x="994" y="1640"/>
                  </a:lnTo>
                  <a:lnTo>
                    <a:pt x="940" y="1594"/>
                  </a:lnTo>
                  <a:lnTo>
                    <a:pt x="898" y="1539"/>
                  </a:lnTo>
                  <a:lnTo>
                    <a:pt x="880" y="1491"/>
                  </a:lnTo>
                  <a:lnTo>
                    <a:pt x="873" y="1456"/>
                  </a:lnTo>
                  <a:lnTo>
                    <a:pt x="873" y="1436"/>
                  </a:lnTo>
                  <a:lnTo>
                    <a:pt x="875" y="1405"/>
                  </a:lnTo>
                  <a:lnTo>
                    <a:pt x="888" y="1344"/>
                  </a:lnTo>
                  <a:lnTo>
                    <a:pt x="912" y="1288"/>
                  </a:lnTo>
                  <a:lnTo>
                    <a:pt x="954" y="1242"/>
                  </a:lnTo>
                  <a:lnTo>
                    <a:pt x="981" y="1225"/>
                  </a:lnTo>
                  <a:lnTo>
                    <a:pt x="990" y="1221"/>
                  </a:lnTo>
                  <a:lnTo>
                    <a:pt x="1006" y="1226"/>
                  </a:lnTo>
                  <a:lnTo>
                    <a:pt x="1015" y="1241"/>
                  </a:lnTo>
                  <a:lnTo>
                    <a:pt x="1012" y="1257"/>
                  </a:lnTo>
                  <a:lnTo>
                    <a:pt x="1004" y="1265"/>
                  </a:lnTo>
                  <a:lnTo>
                    <a:pt x="987" y="1277"/>
                  </a:lnTo>
                  <a:lnTo>
                    <a:pt x="960" y="1307"/>
                  </a:lnTo>
                  <a:lnTo>
                    <a:pt x="943" y="1340"/>
                  </a:lnTo>
                  <a:lnTo>
                    <a:pt x="936" y="1377"/>
                  </a:lnTo>
                  <a:lnTo>
                    <a:pt x="937" y="1416"/>
                  </a:lnTo>
                  <a:lnTo>
                    <a:pt x="946" y="1452"/>
                  </a:lnTo>
                  <a:lnTo>
                    <a:pt x="963" y="1488"/>
                  </a:lnTo>
                  <a:lnTo>
                    <a:pt x="987" y="1518"/>
                  </a:lnTo>
                  <a:lnTo>
                    <a:pt x="1002" y="1532"/>
                  </a:lnTo>
                  <a:lnTo>
                    <a:pt x="1032" y="1552"/>
                  </a:lnTo>
                  <a:lnTo>
                    <a:pt x="1098" y="1576"/>
                  </a:lnTo>
                  <a:lnTo>
                    <a:pt x="1170" y="1583"/>
                  </a:lnTo>
                  <a:lnTo>
                    <a:pt x="1240" y="1572"/>
                  </a:lnTo>
                  <a:lnTo>
                    <a:pt x="1273" y="1559"/>
                  </a:lnTo>
                  <a:lnTo>
                    <a:pt x="1300" y="1548"/>
                  </a:lnTo>
                  <a:lnTo>
                    <a:pt x="1345" y="1517"/>
                  </a:lnTo>
                  <a:lnTo>
                    <a:pt x="1385" y="1476"/>
                  </a:lnTo>
                  <a:lnTo>
                    <a:pt x="1418" y="1431"/>
                  </a:lnTo>
                  <a:lnTo>
                    <a:pt x="1442" y="1379"/>
                  </a:lnTo>
                  <a:lnTo>
                    <a:pt x="1461" y="1325"/>
                  </a:lnTo>
                  <a:lnTo>
                    <a:pt x="1472" y="1269"/>
                  </a:lnTo>
                  <a:lnTo>
                    <a:pt x="1477" y="1213"/>
                  </a:lnTo>
                  <a:lnTo>
                    <a:pt x="1476" y="1186"/>
                  </a:lnTo>
                  <a:lnTo>
                    <a:pt x="1474" y="1149"/>
                  </a:lnTo>
                  <a:lnTo>
                    <a:pt x="1458" y="1082"/>
                  </a:lnTo>
                  <a:lnTo>
                    <a:pt x="1431" y="1025"/>
                  </a:lnTo>
                  <a:lnTo>
                    <a:pt x="1394" y="976"/>
                  </a:lnTo>
                  <a:lnTo>
                    <a:pt x="1350" y="937"/>
                  </a:lnTo>
                  <a:lnTo>
                    <a:pt x="1300" y="906"/>
                  </a:lnTo>
                  <a:lnTo>
                    <a:pt x="1243" y="883"/>
                  </a:lnTo>
                  <a:lnTo>
                    <a:pt x="1183" y="869"/>
                  </a:lnTo>
                  <a:lnTo>
                    <a:pt x="1120" y="862"/>
                  </a:lnTo>
                  <a:lnTo>
                    <a:pt x="1055" y="863"/>
                  </a:lnTo>
                  <a:lnTo>
                    <a:pt x="990" y="872"/>
                  </a:lnTo>
                  <a:lnTo>
                    <a:pt x="928" y="889"/>
                  </a:lnTo>
                  <a:lnTo>
                    <a:pt x="867" y="914"/>
                  </a:lnTo>
                  <a:lnTo>
                    <a:pt x="811" y="946"/>
                  </a:lnTo>
                  <a:lnTo>
                    <a:pt x="761" y="986"/>
                  </a:lnTo>
                  <a:lnTo>
                    <a:pt x="717" y="1032"/>
                  </a:lnTo>
                  <a:lnTo>
                    <a:pt x="698" y="1059"/>
                  </a:lnTo>
                  <a:lnTo>
                    <a:pt x="679" y="1091"/>
                  </a:lnTo>
                  <a:lnTo>
                    <a:pt x="648" y="1160"/>
                  </a:lnTo>
                  <a:lnTo>
                    <a:pt x="627" y="1233"/>
                  </a:lnTo>
                  <a:lnTo>
                    <a:pt x="617" y="1307"/>
                  </a:lnTo>
                  <a:lnTo>
                    <a:pt x="617" y="1382"/>
                  </a:lnTo>
                  <a:lnTo>
                    <a:pt x="626" y="1457"/>
                  </a:lnTo>
                  <a:lnTo>
                    <a:pt x="645" y="1530"/>
                  </a:lnTo>
                  <a:lnTo>
                    <a:pt x="673" y="1601"/>
                  </a:lnTo>
                  <a:lnTo>
                    <a:pt x="689" y="1635"/>
                  </a:lnTo>
                  <a:lnTo>
                    <a:pt x="710" y="1670"/>
                  </a:lnTo>
                  <a:lnTo>
                    <a:pt x="758" y="1736"/>
                  </a:lnTo>
                  <a:lnTo>
                    <a:pt x="814" y="1795"/>
                  </a:lnTo>
                  <a:lnTo>
                    <a:pt x="875" y="1847"/>
                  </a:lnTo>
                  <a:lnTo>
                    <a:pt x="942" y="1890"/>
                  </a:lnTo>
                  <a:lnTo>
                    <a:pt x="1015" y="1925"/>
                  </a:lnTo>
                  <a:lnTo>
                    <a:pt x="1091" y="1952"/>
                  </a:lnTo>
                  <a:lnTo>
                    <a:pt x="1172" y="1969"/>
                  </a:lnTo>
                  <a:lnTo>
                    <a:pt x="1213" y="1974"/>
                  </a:lnTo>
                  <a:lnTo>
                    <a:pt x="1254" y="1978"/>
                  </a:lnTo>
                  <a:lnTo>
                    <a:pt x="1339" y="1978"/>
                  </a:lnTo>
                  <a:lnTo>
                    <a:pt x="1422" y="1972"/>
                  </a:lnTo>
                  <a:lnTo>
                    <a:pt x="1503" y="1956"/>
                  </a:lnTo>
                  <a:lnTo>
                    <a:pt x="1584" y="1934"/>
                  </a:lnTo>
                  <a:lnTo>
                    <a:pt x="1661" y="1904"/>
                  </a:lnTo>
                  <a:lnTo>
                    <a:pt x="1737" y="1867"/>
                  </a:lnTo>
                  <a:lnTo>
                    <a:pt x="1809" y="1822"/>
                  </a:lnTo>
                  <a:lnTo>
                    <a:pt x="1843" y="1798"/>
                  </a:lnTo>
                  <a:lnTo>
                    <a:pt x="1909" y="1746"/>
                  </a:lnTo>
                  <a:lnTo>
                    <a:pt x="2026" y="1628"/>
                  </a:lnTo>
                  <a:lnTo>
                    <a:pt x="2128" y="1496"/>
                  </a:lnTo>
                  <a:lnTo>
                    <a:pt x="2214" y="1353"/>
                  </a:lnTo>
                  <a:lnTo>
                    <a:pt x="2249" y="1278"/>
                  </a:lnTo>
                  <a:lnTo>
                    <a:pt x="2302" y="1158"/>
                  </a:lnTo>
                  <a:lnTo>
                    <a:pt x="2392" y="902"/>
                  </a:lnTo>
                  <a:lnTo>
                    <a:pt x="2439" y="774"/>
                  </a:lnTo>
                  <a:lnTo>
                    <a:pt x="2394" y="812"/>
                  </a:lnTo>
                  <a:lnTo>
                    <a:pt x="2297" y="878"/>
                  </a:lnTo>
                  <a:lnTo>
                    <a:pt x="2192" y="927"/>
                  </a:lnTo>
                  <a:lnTo>
                    <a:pt x="2107" y="949"/>
                  </a:lnTo>
                  <a:lnTo>
                    <a:pt x="2049" y="957"/>
                  </a:lnTo>
                  <a:lnTo>
                    <a:pt x="2019" y="958"/>
                  </a:lnTo>
                  <a:lnTo>
                    <a:pt x="1980" y="957"/>
                  </a:lnTo>
                  <a:lnTo>
                    <a:pt x="1905" y="948"/>
                  </a:lnTo>
                  <a:lnTo>
                    <a:pt x="1834" y="926"/>
                  </a:lnTo>
                  <a:lnTo>
                    <a:pt x="1766" y="894"/>
                  </a:lnTo>
                  <a:lnTo>
                    <a:pt x="1707" y="853"/>
                  </a:lnTo>
                  <a:lnTo>
                    <a:pt x="1655" y="801"/>
                  </a:lnTo>
                  <a:lnTo>
                    <a:pt x="1615" y="740"/>
                  </a:lnTo>
                  <a:lnTo>
                    <a:pt x="1588" y="669"/>
                  </a:lnTo>
                  <a:lnTo>
                    <a:pt x="1580" y="630"/>
                  </a:lnTo>
                  <a:lnTo>
                    <a:pt x="1577" y="605"/>
                  </a:lnTo>
                  <a:lnTo>
                    <a:pt x="1576" y="581"/>
                  </a:lnTo>
                  <a:lnTo>
                    <a:pt x="1575" y="577"/>
                  </a:lnTo>
                  <a:lnTo>
                    <a:pt x="1576" y="572"/>
                  </a:lnTo>
                  <a:lnTo>
                    <a:pt x="1577" y="543"/>
                  </a:lnTo>
                  <a:lnTo>
                    <a:pt x="1588" y="486"/>
                  </a:lnTo>
                  <a:lnTo>
                    <a:pt x="1597" y="459"/>
                  </a:lnTo>
                  <a:lnTo>
                    <a:pt x="1589" y="440"/>
                  </a:lnTo>
                  <a:lnTo>
                    <a:pt x="1562" y="407"/>
                  </a:lnTo>
                  <a:lnTo>
                    <a:pt x="1544" y="397"/>
                  </a:lnTo>
                  <a:lnTo>
                    <a:pt x="1531" y="392"/>
                  </a:lnTo>
                  <a:lnTo>
                    <a:pt x="1506" y="389"/>
                  </a:lnTo>
                  <a:lnTo>
                    <a:pt x="1481" y="394"/>
                  </a:lnTo>
                  <a:lnTo>
                    <a:pt x="1458" y="406"/>
                  </a:lnTo>
                  <a:lnTo>
                    <a:pt x="1429" y="432"/>
                  </a:lnTo>
                  <a:lnTo>
                    <a:pt x="1413" y="467"/>
                  </a:lnTo>
                  <a:lnTo>
                    <a:pt x="1409" y="491"/>
                  </a:lnTo>
                  <a:lnTo>
                    <a:pt x="1410" y="504"/>
                  </a:lnTo>
                  <a:lnTo>
                    <a:pt x="1411" y="513"/>
                  </a:lnTo>
                  <a:lnTo>
                    <a:pt x="1406" y="530"/>
                  </a:lnTo>
                  <a:lnTo>
                    <a:pt x="1392" y="548"/>
                  </a:lnTo>
                  <a:lnTo>
                    <a:pt x="1362" y="556"/>
                  </a:lnTo>
                  <a:lnTo>
                    <a:pt x="1343" y="548"/>
                  </a:lnTo>
                  <a:lnTo>
                    <a:pt x="1334" y="535"/>
                  </a:lnTo>
                  <a:lnTo>
                    <a:pt x="1331" y="526"/>
                  </a:lnTo>
                  <a:lnTo>
                    <a:pt x="1328" y="506"/>
                  </a:lnTo>
                  <a:lnTo>
                    <a:pt x="1334" y="463"/>
                  </a:lnTo>
                  <a:lnTo>
                    <a:pt x="1349" y="423"/>
                  </a:lnTo>
                  <a:lnTo>
                    <a:pt x="1374" y="386"/>
                  </a:lnTo>
                  <a:lnTo>
                    <a:pt x="1406" y="358"/>
                  </a:lnTo>
                  <a:lnTo>
                    <a:pt x="1444" y="340"/>
                  </a:lnTo>
                  <a:lnTo>
                    <a:pt x="1485" y="332"/>
                  </a:lnTo>
                  <a:lnTo>
                    <a:pt x="1528" y="340"/>
                  </a:lnTo>
                  <a:lnTo>
                    <a:pt x="1549" y="350"/>
                  </a:lnTo>
                  <a:lnTo>
                    <a:pt x="1569" y="363"/>
                  </a:lnTo>
                  <a:lnTo>
                    <a:pt x="1602" y="401"/>
                  </a:lnTo>
                  <a:lnTo>
                    <a:pt x="1612" y="423"/>
                  </a:lnTo>
                  <a:lnTo>
                    <a:pt x="1632" y="389"/>
                  </a:lnTo>
                  <a:lnTo>
                    <a:pt x="1656" y="360"/>
                  </a:lnTo>
                  <a:lnTo>
                    <a:pt x="1685" y="333"/>
                  </a:lnTo>
                  <a:lnTo>
                    <a:pt x="1750" y="290"/>
                  </a:lnTo>
                  <a:lnTo>
                    <a:pt x="1823" y="266"/>
                  </a:lnTo>
                  <a:lnTo>
                    <a:pt x="1881" y="261"/>
                  </a:lnTo>
                  <a:lnTo>
                    <a:pt x="1919" y="263"/>
                  </a:lnTo>
                  <a:lnTo>
                    <a:pt x="1939" y="268"/>
                  </a:lnTo>
                  <a:lnTo>
                    <a:pt x="1973" y="279"/>
                  </a:lnTo>
                  <a:lnTo>
                    <a:pt x="2036" y="315"/>
                  </a:lnTo>
                  <a:lnTo>
                    <a:pt x="2075" y="353"/>
                  </a:lnTo>
                  <a:lnTo>
                    <a:pt x="2094" y="382"/>
                  </a:lnTo>
                  <a:lnTo>
                    <a:pt x="2109" y="416"/>
                  </a:lnTo>
                  <a:lnTo>
                    <a:pt x="2114" y="451"/>
                  </a:lnTo>
                  <a:lnTo>
                    <a:pt x="2113" y="471"/>
                  </a:lnTo>
                  <a:lnTo>
                    <a:pt x="2107" y="503"/>
                  </a:lnTo>
                  <a:lnTo>
                    <a:pt x="2084" y="564"/>
                  </a:lnTo>
                  <a:lnTo>
                    <a:pt x="2055" y="602"/>
                  </a:lnTo>
                  <a:lnTo>
                    <a:pt x="2031" y="621"/>
                  </a:lnTo>
                  <a:lnTo>
                    <a:pt x="2002" y="635"/>
                  </a:lnTo>
                  <a:lnTo>
                    <a:pt x="1971" y="643"/>
                  </a:lnTo>
                  <a:lnTo>
                    <a:pt x="1953" y="644"/>
                  </a:lnTo>
                  <a:lnTo>
                    <a:pt x="1939" y="642"/>
                  </a:lnTo>
                  <a:lnTo>
                    <a:pt x="1922" y="625"/>
                  </a:lnTo>
                  <a:lnTo>
                    <a:pt x="1918" y="600"/>
                  </a:lnTo>
                  <a:lnTo>
                    <a:pt x="1931" y="578"/>
                  </a:lnTo>
                  <a:lnTo>
                    <a:pt x="1944" y="573"/>
                  </a:lnTo>
                  <a:lnTo>
                    <a:pt x="1956" y="568"/>
                  </a:lnTo>
                  <a:lnTo>
                    <a:pt x="1978" y="555"/>
                  </a:lnTo>
                  <a:lnTo>
                    <a:pt x="2002" y="526"/>
                  </a:lnTo>
                  <a:lnTo>
                    <a:pt x="2015" y="478"/>
                  </a:lnTo>
                  <a:lnTo>
                    <a:pt x="2009" y="442"/>
                  </a:lnTo>
                  <a:lnTo>
                    <a:pt x="1997" y="419"/>
                  </a:lnTo>
                  <a:lnTo>
                    <a:pt x="1989" y="408"/>
                  </a:lnTo>
                  <a:lnTo>
                    <a:pt x="1967" y="389"/>
                  </a:lnTo>
                  <a:lnTo>
                    <a:pt x="1914" y="363"/>
                  </a:lnTo>
                  <a:lnTo>
                    <a:pt x="1855" y="355"/>
                  </a:lnTo>
                  <a:lnTo>
                    <a:pt x="1796" y="367"/>
                  </a:lnTo>
                  <a:lnTo>
                    <a:pt x="1769" y="379"/>
                  </a:lnTo>
                  <a:lnTo>
                    <a:pt x="1739" y="397"/>
                  </a:lnTo>
                  <a:lnTo>
                    <a:pt x="1694" y="442"/>
                  </a:lnTo>
                  <a:lnTo>
                    <a:pt x="1663" y="495"/>
                  </a:lnTo>
                  <a:lnTo>
                    <a:pt x="1647" y="555"/>
                  </a:lnTo>
                  <a:lnTo>
                    <a:pt x="1646" y="616"/>
                  </a:lnTo>
                  <a:lnTo>
                    <a:pt x="1658" y="678"/>
                  </a:lnTo>
                  <a:lnTo>
                    <a:pt x="1684" y="736"/>
                  </a:lnTo>
                  <a:lnTo>
                    <a:pt x="1721" y="788"/>
                  </a:lnTo>
                  <a:lnTo>
                    <a:pt x="1744" y="812"/>
                  </a:lnTo>
                  <a:lnTo>
                    <a:pt x="1773" y="835"/>
                  </a:lnTo>
                  <a:lnTo>
                    <a:pt x="1835" y="870"/>
                  </a:lnTo>
                  <a:lnTo>
                    <a:pt x="1903" y="893"/>
                  </a:lnTo>
                  <a:lnTo>
                    <a:pt x="1973" y="904"/>
                  </a:lnTo>
                  <a:lnTo>
                    <a:pt x="2044" y="904"/>
                  </a:lnTo>
                  <a:lnTo>
                    <a:pt x="2114" y="893"/>
                  </a:lnTo>
                  <a:lnTo>
                    <a:pt x="2184" y="874"/>
                  </a:lnTo>
                  <a:lnTo>
                    <a:pt x="2250" y="847"/>
                  </a:lnTo>
                  <a:lnTo>
                    <a:pt x="2281" y="830"/>
                  </a:lnTo>
                  <a:lnTo>
                    <a:pt x="2334" y="799"/>
                  </a:lnTo>
                  <a:lnTo>
                    <a:pt x="2430" y="725"/>
                  </a:lnTo>
                  <a:lnTo>
                    <a:pt x="2474" y="684"/>
                  </a:lnTo>
                  <a:lnTo>
                    <a:pt x="2504" y="613"/>
                  </a:lnTo>
                  <a:lnTo>
                    <a:pt x="2573" y="477"/>
                  </a:lnTo>
                  <a:lnTo>
                    <a:pt x="2654" y="350"/>
                  </a:lnTo>
                  <a:lnTo>
                    <a:pt x="2728" y="265"/>
                  </a:lnTo>
                  <a:lnTo>
                    <a:pt x="2783" y="211"/>
                  </a:lnTo>
                  <a:lnTo>
                    <a:pt x="2812" y="187"/>
                  </a:lnTo>
                  <a:lnTo>
                    <a:pt x="2847" y="160"/>
                  </a:lnTo>
                  <a:lnTo>
                    <a:pt x="2919" y="114"/>
                  </a:lnTo>
                  <a:lnTo>
                    <a:pt x="2994" y="74"/>
                  </a:lnTo>
                  <a:lnTo>
                    <a:pt x="3073" y="43"/>
                  </a:lnTo>
                  <a:lnTo>
                    <a:pt x="3155" y="21"/>
                  </a:lnTo>
                  <a:lnTo>
                    <a:pt x="3239" y="5"/>
                  </a:lnTo>
                  <a:lnTo>
                    <a:pt x="3324" y="0"/>
                  </a:lnTo>
                  <a:lnTo>
                    <a:pt x="3410" y="4"/>
                  </a:lnTo>
                  <a:lnTo>
                    <a:pt x="3453" y="10"/>
                  </a:lnTo>
                  <a:lnTo>
                    <a:pt x="3492" y="17"/>
                  </a:lnTo>
                  <a:lnTo>
                    <a:pt x="3568" y="36"/>
                  </a:lnTo>
                  <a:lnTo>
                    <a:pt x="3642" y="64"/>
                  </a:lnTo>
                  <a:lnTo>
                    <a:pt x="3713" y="99"/>
                  </a:lnTo>
                  <a:lnTo>
                    <a:pt x="3781" y="139"/>
                  </a:lnTo>
                  <a:lnTo>
                    <a:pt x="3843" y="187"/>
                  </a:lnTo>
                  <a:lnTo>
                    <a:pt x="3901" y="240"/>
                  </a:lnTo>
                  <a:lnTo>
                    <a:pt x="3954" y="298"/>
                  </a:lnTo>
                  <a:lnTo>
                    <a:pt x="3978" y="331"/>
                  </a:lnTo>
                  <a:lnTo>
                    <a:pt x="3983" y="301"/>
                  </a:lnTo>
                  <a:lnTo>
                    <a:pt x="4002" y="244"/>
                  </a:lnTo>
                  <a:lnTo>
                    <a:pt x="4031" y="193"/>
                  </a:lnTo>
                  <a:lnTo>
                    <a:pt x="4066" y="147"/>
                  </a:lnTo>
                  <a:lnTo>
                    <a:pt x="4110" y="108"/>
                  </a:lnTo>
                  <a:lnTo>
                    <a:pt x="4159" y="75"/>
                  </a:lnTo>
                  <a:lnTo>
                    <a:pt x="4215" y="52"/>
                  </a:lnTo>
                  <a:lnTo>
                    <a:pt x="4273" y="38"/>
                  </a:lnTo>
                  <a:lnTo>
                    <a:pt x="4304" y="35"/>
                  </a:lnTo>
                  <a:lnTo>
                    <a:pt x="4341" y="35"/>
                  </a:lnTo>
                  <a:lnTo>
                    <a:pt x="4413" y="48"/>
                  </a:lnTo>
                  <a:lnTo>
                    <a:pt x="4482" y="77"/>
                  </a:lnTo>
                  <a:lnTo>
                    <a:pt x="4544" y="117"/>
                  </a:lnTo>
                  <a:lnTo>
                    <a:pt x="4596" y="170"/>
                  </a:lnTo>
                  <a:lnTo>
                    <a:pt x="4635" y="231"/>
                  </a:lnTo>
                  <a:lnTo>
                    <a:pt x="4656" y="300"/>
                  </a:lnTo>
                  <a:lnTo>
                    <a:pt x="4657" y="373"/>
                  </a:lnTo>
                  <a:lnTo>
                    <a:pt x="4648" y="412"/>
                  </a:lnTo>
                  <a:lnTo>
                    <a:pt x="4636" y="447"/>
                  </a:lnTo>
                  <a:lnTo>
                    <a:pt x="4600" y="511"/>
                  </a:lnTo>
                  <a:lnTo>
                    <a:pt x="4549" y="561"/>
                  </a:lnTo>
                  <a:lnTo>
                    <a:pt x="4486" y="595"/>
                  </a:lnTo>
                  <a:lnTo>
                    <a:pt x="4448" y="604"/>
                  </a:lnTo>
                  <a:lnTo>
                    <a:pt x="4417" y="608"/>
                  </a:lnTo>
                  <a:lnTo>
                    <a:pt x="4352" y="596"/>
                  </a:lnTo>
                  <a:lnTo>
                    <a:pt x="4293" y="568"/>
                  </a:lnTo>
                  <a:lnTo>
                    <a:pt x="4243" y="524"/>
                  </a:lnTo>
                  <a:lnTo>
                    <a:pt x="4227" y="497"/>
                  </a:lnTo>
                  <a:lnTo>
                    <a:pt x="4214" y="472"/>
                  </a:lnTo>
                  <a:lnTo>
                    <a:pt x="4199" y="412"/>
                  </a:lnTo>
                  <a:lnTo>
                    <a:pt x="4202" y="367"/>
                  </a:lnTo>
                  <a:lnTo>
                    <a:pt x="4210" y="338"/>
                  </a:lnTo>
                  <a:lnTo>
                    <a:pt x="4224" y="312"/>
                  </a:lnTo>
                  <a:lnTo>
                    <a:pt x="4243" y="292"/>
                  </a:lnTo>
                  <a:lnTo>
                    <a:pt x="4258" y="283"/>
                  </a:lnTo>
                  <a:lnTo>
                    <a:pt x="4269" y="276"/>
                  </a:lnTo>
                  <a:lnTo>
                    <a:pt x="4297" y="268"/>
                  </a:lnTo>
                  <a:lnTo>
                    <a:pt x="4325" y="268"/>
                  </a:lnTo>
                  <a:lnTo>
                    <a:pt x="4352" y="274"/>
                  </a:lnTo>
                  <a:lnTo>
                    <a:pt x="4377" y="287"/>
                  </a:lnTo>
                  <a:lnTo>
                    <a:pt x="4395" y="303"/>
                  </a:lnTo>
                  <a:lnTo>
                    <a:pt x="4408" y="327"/>
                  </a:lnTo>
                  <a:lnTo>
                    <a:pt x="4413" y="354"/>
                  </a:lnTo>
                  <a:lnTo>
                    <a:pt x="4411" y="370"/>
                  </a:lnTo>
                  <a:lnTo>
                    <a:pt x="4408" y="379"/>
                  </a:lnTo>
                  <a:lnTo>
                    <a:pt x="4400" y="389"/>
                  </a:lnTo>
                  <a:lnTo>
                    <a:pt x="4383" y="397"/>
                  </a:lnTo>
                  <a:lnTo>
                    <a:pt x="4357" y="389"/>
                  </a:lnTo>
                  <a:lnTo>
                    <a:pt x="4342" y="367"/>
                  </a:lnTo>
                  <a:lnTo>
                    <a:pt x="4342" y="351"/>
                  </a:lnTo>
                  <a:lnTo>
                    <a:pt x="4342" y="335"/>
                  </a:lnTo>
                  <a:lnTo>
                    <a:pt x="4329" y="310"/>
                  </a:lnTo>
                  <a:lnTo>
                    <a:pt x="4315" y="301"/>
                  </a:lnTo>
                  <a:lnTo>
                    <a:pt x="4304" y="301"/>
                  </a:lnTo>
                  <a:lnTo>
                    <a:pt x="4294" y="302"/>
                  </a:lnTo>
                  <a:lnTo>
                    <a:pt x="4274" y="310"/>
                  </a:lnTo>
                  <a:lnTo>
                    <a:pt x="4258" y="324"/>
                  </a:lnTo>
                  <a:lnTo>
                    <a:pt x="4247" y="342"/>
                  </a:lnTo>
                  <a:lnTo>
                    <a:pt x="4243" y="353"/>
                  </a:lnTo>
                  <a:lnTo>
                    <a:pt x="4237" y="381"/>
                  </a:lnTo>
                  <a:lnTo>
                    <a:pt x="4242" y="424"/>
                  </a:lnTo>
                  <a:lnTo>
                    <a:pt x="4252" y="451"/>
                  </a:lnTo>
                  <a:lnTo>
                    <a:pt x="4260" y="464"/>
                  </a:lnTo>
                  <a:lnTo>
                    <a:pt x="4278" y="486"/>
                  </a:lnTo>
                  <a:lnTo>
                    <a:pt x="4325" y="520"/>
                  </a:lnTo>
                  <a:lnTo>
                    <a:pt x="4381" y="537"/>
                  </a:lnTo>
                  <a:lnTo>
                    <a:pt x="4424" y="535"/>
                  </a:lnTo>
                  <a:lnTo>
                    <a:pt x="4451" y="526"/>
                  </a:lnTo>
                  <a:lnTo>
                    <a:pt x="4464" y="520"/>
                  </a:lnTo>
                  <a:lnTo>
                    <a:pt x="4492" y="503"/>
                  </a:lnTo>
                  <a:lnTo>
                    <a:pt x="4535" y="459"/>
                  </a:lnTo>
                  <a:lnTo>
                    <a:pt x="4560" y="408"/>
                  </a:lnTo>
                  <a:lnTo>
                    <a:pt x="4569" y="353"/>
                  </a:lnTo>
                  <a:lnTo>
                    <a:pt x="4564" y="297"/>
                  </a:lnTo>
                  <a:lnTo>
                    <a:pt x="4544" y="243"/>
                  </a:lnTo>
                  <a:lnTo>
                    <a:pt x="4510" y="192"/>
                  </a:lnTo>
                  <a:lnTo>
                    <a:pt x="4466" y="152"/>
                  </a:lnTo>
                  <a:lnTo>
                    <a:pt x="4439" y="136"/>
                  </a:lnTo>
                  <a:lnTo>
                    <a:pt x="4413" y="123"/>
                  </a:lnTo>
                  <a:lnTo>
                    <a:pt x="4360" y="108"/>
                  </a:lnTo>
                  <a:lnTo>
                    <a:pt x="4304" y="103"/>
                  </a:lnTo>
                  <a:lnTo>
                    <a:pt x="4247" y="108"/>
                  </a:lnTo>
                  <a:lnTo>
                    <a:pt x="4193" y="122"/>
                  </a:lnTo>
                  <a:lnTo>
                    <a:pt x="4141" y="147"/>
                  </a:lnTo>
                  <a:lnTo>
                    <a:pt x="4096" y="179"/>
                  </a:lnTo>
                  <a:lnTo>
                    <a:pt x="4057" y="219"/>
                  </a:lnTo>
                  <a:lnTo>
                    <a:pt x="4042" y="244"/>
                  </a:lnTo>
                  <a:lnTo>
                    <a:pt x="4027" y="274"/>
                  </a:lnTo>
                  <a:lnTo>
                    <a:pt x="4007" y="336"/>
                  </a:lnTo>
                  <a:lnTo>
                    <a:pt x="4004" y="370"/>
                  </a:lnTo>
                  <a:lnTo>
                    <a:pt x="4024" y="402"/>
                  </a:lnTo>
                  <a:lnTo>
                    <a:pt x="4058" y="469"/>
                  </a:lnTo>
                  <a:lnTo>
                    <a:pt x="4098" y="574"/>
                  </a:lnTo>
                  <a:lnTo>
                    <a:pt x="4118" y="647"/>
                  </a:lnTo>
                  <a:lnTo>
                    <a:pt x="4127" y="655"/>
                  </a:lnTo>
                  <a:lnTo>
                    <a:pt x="4136" y="661"/>
                  </a:lnTo>
                  <a:lnTo>
                    <a:pt x="4133" y="664"/>
                  </a:lnTo>
                  <a:lnTo>
                    <a:pt x="4127" y="660"/>
                  </a:lnTo>
                  <a:lnTo>
                    <a:pt x="4120" y="656"/>
                  </a:lnTo>
                  <a:lnTo>
                    <a:pt x="4158" y="841"/>
                  </a:lnTo>
                  <a:lnTo>
                    <a:pt x="4189" y="1029"/>
                  </a:lnTo>
                  <a:lnTo>
                    <a:pt x="4201" y="1089"/>
                  </a:lnTo>
                  <a:lnTo>
                    <a:pt x="4232" y="1208"/>
                  </a:lnTo>
                  <a:lnTo>
                    <a:pt x="4276" y="1323"/>
                  </a:lnTo>
                  <a:lnTo>
                    <a:pt x="4334" y="1431"/>
                  </a:lnTo>
                  <a:lnTo>
                    <a:pt x="4372" y="1478"/>
                  </a:lnTo>
                  <a:lnTo>
                    <a:pt x="4360" y="1445"/>
                  </a:lnTo>
                  <a:lnTo>
                    <a:pt x="4344" y="1377"/>
                  </a:lnTo>
                  <a:lnTo>
                    <a:pt x="4337" y="1307"/>
                  </a:lnTo>
                  <a:lnTo>
                    <a:pt x="4337" y="1237"/>
                  </a:lnTo>
                  <a:lnTo>
                    <a:pt x="4346" y="1168"/>
                  </a:lnTo>
                  <a:lnTo>
                    <a:pt x="4361" y="1099"/>
                  </a:lnTo>
                  <a:lnTo>
                    <a:pt x="4387" y="1034"/>
                  </a:lnTo>
                  <a:lnTo>
                    <a:pt x="4421" y="972"/>
                  </a:lnTo>
                  <a:lnTo>
                    <a:pt x="4442" y="944"/>
                  </a:lnTo>
                  <a:lnTo>
                    <a:pt x="4466" y="911"/>
                  </a:lnTo>
                  <a:lnTo>
                    <a:pt x="4523" y="854"/>
                  </a:lnTo>
                  <a:lnTo>
                    <a:pt x="4588" y="805"/>
                  </a:lnTo>
                  <a:lnTo>
                    <a:pt x="4658" y="765"/>
                  </a:lnTo>
                  <a:lnTo>
                    <a:pt x="4732" y="734"/>
                  </a:lnTo>
                  <a:lnTo>
                    <a:pt x="4810" y="714"/>
                  </a:lnTo>
                  <a:lnTo>
                    <a:pt x="4890" y="707"/>
                  </a:lnTo>
                  <a:lnTo>
                    <a:pt x="4972" y="709"/>
                  </a:lnTo>
                  <a:lnTo>
                    <a:pt x="5012" y="716"/>
                  </a:lnTo>
                  <a:lnTo>
                    <a:pt x="5052" y="725"/>
                  </a:lnTo>
                  <a:lnTo>
                    <a:pt x="5129" y="752"/>
                  </a:lnTo>
                  <a:lnTo>
                    <a:pt x="5199" y="792"/>
                  </a:lnTo>
                  <a:lnTo>
                    <a:pt x="5261" y="843"/>
                  </a:lnTo>
                  <a:lnTo>
                    <a:pt x="5313" y="902"/>
                  </a:lnTo>
                  <a:lnTo>
                    <a:pt x="5352" y="971"/>
                  </a:lnTo>
                  <a:lnTo>
                    <a:pt x="5376" y="1046"/>
                  </a:lnTo>
                  <a:lnTo>
                    <a:pt x="5383" y="1128"/>
                  </a:lnTo>
                  <a:lnTo>
                    <a:pt x="5377" y="1171"/>
                  </a:lnTo>
                  <a:lnTo>
                    <a:pt x="5371" y="1206"/>
                  </a:lnTo>
                  <a:lnTo>
                    <a:pt x="5344" y="1270"/>
                  </a:lnTo>
                  <a:lnTo>
                    <a:pt x="5304" y="1327"/>
                  </a:lnTo>
                  <a:lnTo>
                    <a:pt x="5253" y="1375"/>
                  </a:lnTo>
                  <a:lnTo>
                    <a:pt x="5193" y="1410"/>
                  </a:lnTo>
                  <a:lnTo>
                    <a:pt x="5129" y="1430"/>
                  </a:lnTo>
                  <a:lnTo>
                    <a:pt x="5060" y="1431"/>
                  </a:lnTo>
                  <a:lnTo>
                    <a:pt x="4991" y="1414"/>
                  </a:lnTo>
                  <a:lnTo>
                    <a:pt x="4959" y="1396"/>
                  </a:lnTo>
                  <a:lnTo>
                    <a:pt x="4951" y="1391"/>
                  </a:lnTo>
                  <a:lnTo>
                    <a:pt x="4948" y="1377"/>
                  </a:lnTo>
                  <a:lnTo>
                    <a:pt x="4956" y="1365"/>
                  </a:lnTo>
                  <a:lnTo>
                    <a:pt x="4969" y="1360"/>
                  </a:lnTo>
                  <a:lnTo>
                    <a:pt x="4978" y="1362"/>
                  </a:lnTo>
                  <a:lnTo>
                    <a:pt x="5004" y="1374"/>
                  </a:lnTo>
                  <a:lnTo>
                    <a:pt x="5060" y="1384"/>
                  </a:lnTo>
                  <a:lnTo>
                    <a:pt x="5117" y="1379"/>
                  </a:lnTo>
                  <a:lnTo>
                    <a:pt x="5170" y="1361"/>
                  </a:lnTo>
                  <a:lnTo>
                    <a:pt x="5195" y="1346"/>
                  </a:lnTo>
                  <a:lnTo>
                    <a:pt x="5219" y="1329"/>
                  </a:lnTo>
                  <a:lnTo>
                    <a:pt x="5257" y="1285"/>
                  </a:lnTo>
                  <a:lnTo>
                    <a:pt x="5283" y="1233"/>
                  </a:lnTo>
                  <a:lnTo>
                    <a:pt x="5295" y="1176"/>
                  </a:lnTo>
                  <a:lnTo>
                    <a:pt x="5295" y="1146"/>
                  </a:lnTo>
                  <a:lnTo>
                    <a:pt x="5293" y="1116"/>
                  </a:lnTo>
                  <a:lnTo>
                    <a:pt x="5280" y="1062"/>
                  </a:lnTo>
                  <a:lnTo>
                    <a:pt x="5258" y="1011"/>
                  </a:lnTo>
                  <a:lnTo>
                    <a:pt x="5228" y="966"/>
                  </a:lnTo>
                  <a:lnTo>
                    <a:pt x="5191" y="926"/>
                  </a:lnTo>
                  <a:lnTo>
                    <a:pt x="5148" y="892"/>
                  </a:lnTo>
                  <a:lnTo>
                    <a:pt x="5099" y="863"/>
                  </a:lnTo>
                  <a:lnTo>
                    <a:pt x="5047" y="843"/>
                  </a:lnTo>
                  <a:lnTo>
                    <a:pt x="5020" y="835"/>
                  </a:lnTo>
                  <a:lnTo>
                    <a:pt x="4993" y="828"/>
                  </a:lnTo>
                  <a:lnTo>
                    <a:pt x="4938" y="821"/>
                  </a:lnTo>
                  <a:lnTo>
                    <a:pt x="4884" y="819"/>
                  </a:lnTo>
                  <a:lnTo>
                    <a:pt x="4828" y="826"/>
                  </a:lnTo>
                  <a:lnTo>
                    <a:pt x="4775" y="836"/>
                  </a:lnTo>
                  <a:lnTo>
                    <a:pt x="4722" y="854"/>
                  </a:lnTo>
                  <a:lnTo>
                    <a:pt x="4672" y="878"/>
                  </a:lnTo>
                  <a:lnTo>
                    <a:pt x="4626" y="907"/>
                  </a:lnTo>
                  <a:lnTo>
                    <a:pt x="4604" y="924"/>
                  </a:lnTo>
                  <a:lnTo>
                    <a:pt x="4582" y="942"/>
                  </a:lnTo>
                  <a:lnTo>
                    <a:pt x="4541" y="984"/>
                  </a:lnTo>
                  <a:lnTo>
                    <a:pt x="4508" y="1029"/>
                  </a:lnTo>
                  <a:lnTo>
                    <a:pt x="4479" y="1079"/>
                  </a:lnTo>
                  <a:lnTo>
                    <a:pt x="4456" y="1130"/>
                  </a:lnTo>
                  <a:lnTo>
                    <a:pt x="4439" y="1185"/>
                  </a:lnTo>
                  <a:lnTo>
                    <a:pt x="4429" y="1241"/>
                  </a:lnTo>
                  <a:lnTo>
                    <a:pt x="4426" y="1298"/>
                  </a:lnTo>
                  <a:lnTo>
                    <a:pt x="4427" y="1327"/>
                  </a:lnTo>
                  <a:lnTo>
                    <a:pt x="4431" y="1369"/>
                  </a:lnTo>
                  <a:lnTo>
                    <a:pt x="4451" y="1448"/>
                  </a:lnTo>
                  <a:lnTo>
                    <a:pt x="4484" y="1522"/>
                  </a:lnTo>
                  <a:lnTo>
                    <a:pt x="4529" y="1590"/>
                  </a:lnTo>
                  <a:lnTo>
                    <a:pt x="4582" y="1651"/>
                  </a:lnTo>
                  <a:lnTo>
                    <a:pt x="4644" y="1706"/>
                  </a:lnTo>
                  <a:lnTo>
                    <a:pt x="4711" y="1751"/>
                  </a:lnTo>
                  <a:lnTo>
                    <a:pt x="4784" y="1789"/>
                  </a:lnTo>
                  <a:lnTo>
                    <a:pt x="4823" y="1804"/>
                  </a:lnTo>
                  <a:lnTo>
                    <a:pt x="4867" y="1820"/>
                  </a:lnTo>
                  <a:lnTo>
                    <a:pt x="4958" y="1843"/>
                  </a:lnTo>
                  <a:lnTo>
                    <a:pt x="5050" y="1860"/>
                  </a:lnTo>
                  <a:lnTo>
                    <a:pt x="5143" y="1869"/>
                  </a:lnTo>
                  <a:lnTo>
                    <a:pt x="5284" y="1870"/>
                  </a:lnTo>
                  <a:lnTo>
                    <a:pt x="5472" y="1855"/>
                  </a:lnTo>
                  <a:lnTo>
                    <a:pt x="5564" y="1839"/>
                  </a:lnTo>
                  <a:lnTo>
                    <a:pt x="5648" y="1824"/>
                  </a:lnTo>
                  <a:lnTo>
                    <a:pt x="5816" y="1781"/>
                  </a:lnTo>
                  <a:lnTo>
                    <a:pt x="5976" y="1725"/>
                  </a:lnTo>
                  <a:lnTo>
                    <a:pt x="6133" y="1658"/>
                  </a:lnTo>
                  <a:lnTo>
                    <a:pt x="6283" y="1579"/>
                  </a:lnTo>
                  <a:lnTo>
                    <a:pt x="6429" y="1489"/>
                  </a:lnTo>
                  <a:lnTo>
                    <a:pt x="6566" y="1390"/>
                  </a:lnTo>
                  <a:lnTo>
                    <a:pt x="6698" y="1279"/>
                  </a:lnTo>
                  <a:lnTo>
                    <a:pt x="6760" y="1220"/>
                  </a:lnTo>
                  <a:lnTo>
                    <a:pt x="6755" y="1216"/>
                  </a:lnTo>
                  <a:lnTo>
                    <a:pt x="6753" y="1211"/>
                  </a:lnTo>
                  <a:lnTo>
                    <a:pt x="6754" y="1203"/>
                  </a:lnTo>
                  <a:lnTo>
                    <a:pt x="6759" y="1196"/>
                  </a:lnTo>
                  <a:lnTo>
                    <a:pt x="6768" y="1196"/>
                  </a:lnTo>
                  <a:lnTo>
                    <a:pt x="6772" y="1199"/>
                  </a:lnTo>
                  <a:lnTo>
                    <a:pt x="6777" y="1204"/>
                  </a:lnTo>
                  <a:lnTo>
                    <a:pt x="6782" y="1199"/>
                  </a:lnTo>
                  <a:lnTo>
                    <a:pt x="6786" y="1196"/>
                  </a:lnTo>
                  <a:lnTo>
                    <a:pt x="6794" y="1196"/>
                  </a:lnTo>
                  <a:lnTo>
                    <a:pt x="6801" y="1203"/>
                  </a:lnTo>
                  <a:lnTo>
                    <a:pt x="6801" y="1211"/>
                  </a:lnTo>
                  <a:lnTo>
                    <a:pt x="6798" y="1216"/>
                  </a:lnTo>
                  <a:lnTo>
                    <a:pt x="6794" y="1220"/>
                  </a:lnTo>
                  <a:lnTo>
                    <a:pt x="6856" y="1279"/>
                  </a:lnTo>
                  <a:lnTo>
                    <a:pt x="6987" y="1390"/>
                  </a:lnTo>
                  <a:lnTo>
                    <a:pt x="7126" y="1489"/>
                  </a:lnTo>
                  <a:lnTo>
                    <a:pt x="7270" y="1579"/>
                  </a:lnTo>
                  <a:lnTo>
                    <a:pt x="7421" y="1658"/>
                  </a:lnTo>
                  <a:lnTo>
                    <a:pt x="7577" y="1725"/>
                  </a:lnTo>
                  <a:lnTo>
                    <a:pt x="7739" y="1781"/>
                  </a:lnTo>
                  <a:lnTo>
                    <a:pt x="7905" y="1824"/>
                  </a:lnTo>
                  <a:lnTo>
                    <a:pt x="7989" y="1839"/>
                  </a:lnTo>
                  <a:lnTo>
                    <a:pt x="8081" y="1855"/>
                  </a:lnTo>
                  <a:lnTo>
                    <a:pt x="8269" y="1870"/>
                  </a:lnTo>
                  <a:lnTo>
                    <a:pt x="8410" y="1869"/>
                  </a:lnTo>
                  <a:lnTo>
                    <a:pt x="8505" y="1860"/>
                  </a:lnTo>
                  <a:lnTo>
                    <a:pt x="8597" y="1843"/>
                  </a:lnTo>
                  <a:lnTo>
                    <a:pt x="8688" y="1820"/>
                  </a:lnTo>
                  <a:lnTo>
                    <a:pt x="8732" y="1804"/>
                  </a:lnTo>
                  <a:lnTo>
                    <a:pt x="8769" y="1789"/>
                  </a:lnTo>
                  <a:lnTo>
                    <a:pt x="8842" y="1751"/>
                  </a:lnTo>
                  <a:lnTo>
                    <a:pt x="8911" y="1706"/>
                  </a:lnTo>
                  <a:lnTo>
                    <a:pt x="8972" y="1651"/>
                  </a:lnTo>
                  <a:lnTo>
                    <a:pt x="9026" y="1590"/>
                  </a:lnTo>
                  <a:lnTo>
                    <a:pt x="9070" y="1522"/>
                  </a:lnTo>
                  <a:lnTo>
                    <a:pt x="9103" y="1448"/>
                  </a:lnTo>
                  <a:lnTo>
                    <a:pt x="9122" y="1369"/>
                  </a:lnTo>
                  <a:lnTo>
                    <a:pt x="9126" y="1327"/>
                  </a:lnTo>
                  <a:lnTo>
                    <a:pt x="9127" y="1298"/>
                  </a:lnTo>
                  <a:lnTo>
                    <a:pt x="9125" y="1241"/>
                  </a:lnTo>
                  <a:lnTo>
                    <a:pt x="9114" y="1185"/>
                  </a:lnTo>
                  <a:lnTo>
                    <a:pt x="9097" y="1130"/>
                  </a:lnTo>
                  <a:lnTo>
                    <a:pt x="9075" y="1079"/>
                  </a:lnTo>
                  <a:lnTo>
                    <a:pt x="9046" y="1029"/>
                  </a:lnTo>
                  <a:lnTo>
                    <a:pt x="9012" y="984"/>
                  </a:lnTo>
                  <a:lnTo>
                    <a:pt x="8972" y="942"/>
                  </a:lnTo>
                  <a:lnTo>
                    <a:pt x="8950" y="924"/>
                  </a:lnTo>
                  <a:lnTo>
                    <a:pt x="8929" y="907"/>
                  </a:lnTo>
                  <a:lnTo>
                    <a:pt x="8882" y="878"/>
                  </a:lnTo>
                  <a:lnTo>
                    <a:pt x="8832" y="854"/>
                  </a:lnTo>
                  <a:lnTo>
                    <a:pt x="8780" y="836"/>
                  </a:lnTo>
                  <a:lnTo>
                    <a:pt x="8725" y="826"/>
                  </a:lnTo>
                  <a:lnTo>
                    <a:pt x="8671" y="819"/>
                  </a:lnTo>
                  <a:lnTo>
                    <a:pt x="8615" y="821"/>
                  </a:lnTo>
                  <a:lnTo>
                    <a:pt x="8561" y="828"/>
                  </a:lnTo>
                  <a:lnTo>
                    <a:pt x="8534" y="835"/>
                  </a:lnTo>
                  <a:lnTo>
                    <a:pt x="8506" y="843"/>
                  </a:lnTo>
                  <a:lnTo>
                    <a:pt x="8454" y="863"/>
                  </a:lnTo>
                  <a:lnTo>
                    <a:pt x="8407" y="892"/>
                  </a:lnTo>
                  <a:lnTo>
                    <a:pt x="8362" y="926"/>
                  </a:lnTo>
                  <a:lnTo>
                    <a:pt x="8325" y="966"/>
                  </a:lnTo>
                  <a:lnTo>
                    <a:pt x="8295" y="1011"/>
                  </a:lnTo>
                  <a:lnTo>
                    <a:pt x="8273" y="1062"/>
                  </a:lnTo>
                  <a:lnTo>
                    <a:pt x="8261" y="1116"/>
                  </a:lnTo>
                  <a:lnTo>
                    <a:pt x="8259" y="1146"/>
                  </a:lnTo>
                  <a:lnTo>
                    <a:pt x="8260" y="1176"/>
                  </a:lnTo>
                  <a:lnTo>
                    <a:pt x="8272" y="1233"/>
                  </a:lnTo>
                  <a:lnTo>
                    <a:pt x="8296" y="1285"/>
                  </a:lnTo>
                  <a:lnTo>
                    <a:pt x="8334" y="1329"/>
                  </a:lnTo>
                  <a:lnTo>
                    <a:pt x="8359" y="1346"/>
                  </a:lnTo>
                  <a:lnTo>
                    <a:pt x="8383" y="1361"/>
                  </a:lnTo>
                  <a:lnTo>
                    <a:pt x="8438" y="1379"/>
                  </a:lnTo>
                  <a:lnTo>
                    <a:pt x="8493" y="1384"/>
                  </a:lnTo>
                  <a:lnTo>
                    <a:pt x="8549" y="1374"/>
                  </a:lnTo>
                  <a:lnTo>
                    <a:pt x="8576" y="1362"/>
                  </a:lnTo>
                  <a:lnTo>
                    <a:pt x="8584" y="1360"/>
                  </a:lnTo>
                  <a:lnTo>
                    <a:pt x="8598" y="1365"/>
                  </a:lnTo>
                  <a:lnTo>
                    <a:pt x="8605" y="1377"/>
                  </a:lnTo>
                  <a:lnTo>
                    <a:pt x="8602" y="1391"/>
                  </a:lnTo>
                  <a:lnTo>
                    <a:pt x="8596" y="1396"/>
                  </a:lnTo>
                  <a:lnTo>
                    <a:pt x="8562" y="1414"/>
                  </a:lnTo>
                  <a:lnTo>
                    <a:pt x="8493" y="1431"/>
                  </a:lnTo>
                  <a:lnTo>
                    <a:pt x="8425" y="1430"/>
                  </a:lnTo>
                  <a:lnTo>
                    <a:pt x="8360" y="1410"/>
                  </a:lnTo>
                  <a:lnTo>
                    <a:pt x="8300" y="1375"/>
                  </a:lnTo>
                  <a:lnTo>
                    <a:pt x="8250" y="1327"/>
                  </a:lnTo>
                  <a:lnTo>
                    <a:pt x="8210" y="1270"/>
                  </a:lnTo>
                  <a:lnTo>
                    <a:pt x="8184" y="1206"/>
                  </a:lnTo>
                  <a:lnTo>
                    <a:pt x="8176" y="1171"/>
                  </a:lnTo>
                  <a:lnTo>
                    <a:pt x="8172" y="1128"/>
                  </a:lnTo>
                  <a:lnTo>
                    <a:pt x="8178" y="1046"/>
                  </a:lnTo>
                  <a:lnTo>
                    <a:pt x="8202" y="971"/>
                  </a:lnTo>
                  <a:lnTo>
                    <a:pt x="8241" y="902"/>
                  </a:lnTo>
                  <a:lnTo>
                    <a:pt x="8292" y="843"/>
                  </a:lnTo>
                  <a:lnTo>
                    <a:pt x="8355" y="792"/>
                  </a:lnTo>
                  <a:lnTo>
                    <a:pt x="8425" y="752"/>
                  </a:lnTo>
                  <a:lnTo>
                    <a:pt x="8501" y="725"/>
                  </a:lnTo>
                  <a:lnTo>
                    <a:pt x="8541" y="716"/>
                  </a:lnTo>
                  <a:lnTo>
                    <a:pt x="8582" y="709"/>
                  </a:lnTo>
                  <a:lnTo>
                    <a:pt x="8663" y="707"/>
                  </a:lnTo>
                  <a:lnTo>
                    <a:pt x="8744" y="714"/>
                  </a:lnTo>
                  <a:lnTo>
                    <a:pt x="8821" y="734"/>
                  </a:lnTo>
                  <a:lnTo>
                    <a:pt x="8896" y="765"/>
                  </a:lnTo>
                  <a:lnTo>
                    <a:pt x="8966" y="805"/>
                  </a:lnTo>
                  <a:lnTo>
                    <a:pt x="9030" y="854"/>
                  </a:lnTo>
                  <a:lnTo>
                    <a:pt x="9087" y="911"/>
                  </a:lnTo>
                  <a:lnTo>
                    <a:pt x="9113" y="944"/>
                  </a:lnTo>
                  <a:lnTo>
                    <a:pt x="9132" y="972"/>
                  </a:lnTo>
                  <a:lnTo>
                    <a:pt x="9166" y="1034"/>
                  </a:lnTo>
                  <a:lnTo>
                    <a:pt x="9192" y="1099"/>
                  </a:lnTo>
                  <a:lnTo>
                    <a:pt x="9209" y="1168"/>
                  </a:lnTo>
                  <a:lnTo>
                    <a:pt x="9217" y="1237"/>
                  </a:lnTo>
                  <a:lnTo>
                    <a:pt x="9217" y="1307"/>
                  </a:lnTo>
                  <a:lnTo>
                    <a:pt x="9209" y="1377"/>
                  </a:lnTo>
                  <a:lnTo>
                    <a:pt x="9193" y="1445"/>
                  </a:lnTo>
                  <a:lnTo>
                    <a:pt x="9182" y="1478"/>
                  </a:lnTo>
                  <a:lnTo>
                    <a:pt x="9219" y="1431"/>
                  </a:lnTo>
                  <a:lnTo>
                    <a:pt x="9279" y="1323"/>
                  </a:lnTo>
                  <a:lnTo>
                    <a:pt x="9322" y="1208"/>
                  </a:lnTo>
                  <a:lnTo>
                    <a:pt x="9353" y="1089"/>
                  </a:lnTo>
                  <a:lnTo>
                    <a:pt x="9364" y="1029"/>
                  </a:lnTo>
                  <a:lnTo>
                    <a:pt x="9395" y="841"/>
                  </a:lnTo>
                  <a:lnTo>
                    <a:pt x="9433" y="656"/>
                  </a:lnTo>
                  <a:lnTo>
                    <a:pt x="9427" y="660"/>
                  </a:lnTo>
                  <a:lnTo>
                    <a:pt x="9420" y="664"/>
                  </a:lnTo>
                  <a:lnTo>
                    <a:pt x="9419" y="661"/>
                  </a:lnTo>
                  <a:lnTo>
                    <a:pt x="9427" y="655"/>
                  </a:lnTo>
                  <a:lnTo>
                    <a:pt x="9436" y="647"/>
                  </a:lnTo>
                  <a:lnTo>
                    <a:pt x="9455" y="574"/>
                  </a:lnTo>
                  <a:lnTo>
                    <a:pt x="9495" y="469"/>
                  </a:lnTo>
                  <a:lnTo>
                    <a:pt x="9530" y="402"/>
                  </a:lnTo>
                  <a:lnTo>
                    <a:pt x="9550" y="370"/>
                  </a:lnTo>
                  <a:lnTo>
                    <a:pt x="9546" y="336"/>
                  </a:lnTo>
                  <a:lnTo>
                    <a:pt x="9528" y="274"/>
                  </a:lnTo>
                  <a:lnTo>
                    <a:pt x="9512" y="244"/>
                  </a:lnTo>
                  <a:lnTo>
                    <a:pt x="9497" y="219"/>
                  </a:lnTo>
                  <a:lnTo>
                    <a:pt x="9458" y="179"/>
                  </a:lnTo>
                  <a:lnTo>
                    <a:pt x="9412" y="147"/>
                  </a:lnTo>
                  <a:lnTo>
                    <a:pt x="9362" y="122"/>
                  </a:lnTo>
                  <a:lnTo>
                    <a:pt x="9306" y="108"/>
                  </a:lnTo>
                  <a:lnTo>
                    <a:pt x="9250" y="103"/>
                  </a:lnTo>
                  <a:lnTo>
                    <a:pt x="9193" y="108"/>
                  </a:lnTo>
                  <a:lnTo>
                    <a:pt x="9140" y="123"/>
                  </a:lnTo>
                  <a:lnTo>
                    <a:pt x="9116" y="136"/>
                  </a:lnTo>
                  <a:lnTo>
                    <a:pt x="9088" y="152"/>
                  </a:lnTo>
                  <a:lnTo>
                    <a:pt x="9043" y="192"/>
                  </a:lnTo>
                  <a:lnTo>
                    <a:pt x="9011" y="243"/>
                  </a:lnTo>
                  <a:lnTo>
                    <a:pt x="8990" y="297"/>
                  </a:lnTo>
                  <a:lnTo>
                    <a:pt x="8985" y="353"/>
                  </a:lnTo>
                  <a:lnTo>
                    <a:pt x="8994" y="408"/>
                  </a:lnTo>
                  <a:lnTo>
                    <a:pt x="9018" y="459"/>
                  </a:lnTo>
                  <a:lnTo>
                    <a:pt x="9061" y="503"/>
                  </a:lnTo>
                  <a:lnTo>
                    <a:pt x="9090" y="520"/>
                  </a:lnTo>
                  <a:lnTo>
                    <a:pt x="9103" y="526"/>
                  </a:lnTo>
                  <a:lnTo>
                    <a:pt x="9131" y="535"/>
                  </a:lnTo>
                  <a:lnTo>
                    <a:pt x="9174" y="537"/>
                  </a:lnTo>
                  <a:lnTo>
                    <a:pt x="9228" y="520"/>
                  </a:lnTo>
                  <a:lnTo>
                    <a:pt x="9276" y="486"/>
                  </a:lnTo>
                  <a:lnTo>
                    <a:pt x="9293" y="464"/>
                  </a:lnTo>
                  <a:lnTo>
                    <a:pt x="9302" y="451"/>
                  </a:lnTo>
                  <a:lnTo>
                    <a:pt x="9313" y="424"/>
                  </a:lnTo>
                  <a:lnTo>
                    <a:pt x="9316" y="381"/>
                  </a:lnTo>
                  <a:lnTo>
                    <a:pt x="9310" y="353"/>
                  </a:lnTo>
                  <a:lnTo>
                    <a:pt x="9307" y="342"/>
                  </a:lnTo>
                  <a:lnTo>
                    <a:pt x="9296" y="324"/>
                  </a:lnTo>
                  <a:lnTo>
                    <a:pt x="9279" y="310"/>
                  </a:lnTo>
                  <a:lnTo>
                    <a:pt x="9259" y="302"/>
                  </a:lnTo>
                  <a:lnTo>
                    <a:pt x="9249" y="301"/>
                  </a:lnTo>
                  <a:lnTo>
                    <a:pt x="9240" y="301"/>
                  </a:lnTo>
                  <a:lnTo>
                    <a:pt x="9224" y="310"/>
                  </a:lnTo>
                  <a:lnTo>
                    <a:pt x="9211" y="335"/>
                  </a:lnTo>
                  <a:lnTo>
                    <a:pt x="9211" y="351"/>
                  </a:lnTo>
                  <a:lnTo>
                    <a:pt x="9213" y="367"/>
                  </a:lnTo>
                  <a:lnTo>
                    <a:pt x="9196" y="389"/>
                  </a:lnTo>
                  <a:lnTo>
                    <a:pt x="9170" y="397"/>
                  </a:lnTo>
                  <a:lnTo>
                    <a:pt x="9153" y="389"/>
                  </a:lnTo>
                  <a:lnTo>
                    <a:pt x="9145" y="379"/>
                  </a:lnTo>
                  <a:lnTo>
                    <a:pt x="9143" y="370"/>
                  </a:lnTo>
                  <a:lnTo>
                    <a:pt x="9141" y="354"/>
                  </a:lnTo>
                  <a:lnTo>
                    <a:pt x="9145" y="327"/>
                  </a:lnTo>
                  <a:lnTo>
                    <a:pt x="9158" y="303"/>
                  </a:lnTo>
                  <a:lnTo>
                    <a:pt x="9178" y="287"/>
                  </a:lnTo>
                  <a:lnTo>
                    <a:pt x="9201" y="274"/>
                  </a:lnTo>
                  <a:lnTo>
                    <a:pt x="9228" y="268"/>
                  </a:lnTo>
                  <a:lnTo>
                    <a:pt x="9257" y="268"/>
                  </a:lnTo>
                  <a:lnTo>
                    <a:pt x="9284" y="276"/>
                  </a:lnTo>
                  <a:lnTo>
                    <a:pt x="9297" y="283"/>
                  </a:lnTo>
                  <a:lnTo>
                    <a:pt x="9310" y="292"/>
                  </a:lnTo>
                  <a:lnTo>
                    <a:pt x="9331" y="312"/>
                  </a:lnTo>
                  <a:lnTo>
                    <a:pt x="9344" y="338"/>
                  </a:lnTo>
                  <a:lnTo>
                    <a:pt x="9351" y="367"/>
                  </a:lnTo>
                  <a:lnTo>
                    <a:pt x="9354" y="412"/>
                  </a:lnTo>
                  <a:lnTo>
                    <a:pt x="9341" y="472"/>
                  </a:lnTo>
                  <a:lnTo>
                    <a:pt x="9328" y="497"/>
                  </a:lnTo>
                  <a:lnTo>
                    <a:pt x="9310" y="524"/>
                  </a:lnTo>
                  <a:lnTo>
                    <a:pt x="9261" y="568"/>
                  </a:lnTo>
                  <a:lnTo>
                    <a:pt x="9201" y="596"/>
                  </a:lnTo>
                  <a:lnTo>
                    <a:pt x="9138" y="608"/>
                  </a:lnTo>
                  <a:lnTo>
                    <a:pt x="9105" y="604"/>
                  </a:lnTo>
                  <a:lnTo>
                    <a:pt x="9069" y="595"/>
                  </a:lnTo>
                  <a:lnTo>
                    <a:pt x="9005" y="561"/>
                  </a:lnTo>
                  <a:lnTo>
                    <a:pt x="8955" y="511"/>
                  </a:lnTo>
                  <a:lnTo>
                    <a:pt x="8917" y="447"/>
                  </a:lnTo>
                  <a:lnTo>
                    <a:pt x="8906" y="412"/>
                  </a:lnTo>
                  <a:lnTo>
                    <a:pt x="8896" y="373"/>
                  </a:lnTo>
                  <a:lnTo>
                    <a:pt x="8898" y="300"/>
                  </a:lnTo>
                  <a:lnTo>
                    <a:pt x="8919" y="231"/>
                  </a:lnTo>
                  <a:lnTo>
                    <a:pt x="8957" y="170"/>
                  </a:lnTo>
                  <a:lnTo>
                    <a:pt x="9009" y="117"/>
                  </a:lnTo>
                  <a:lnTo>
                    <a:pt x="9071" y="77"/>
                  </a:lnTo>
                  <a:lnTo>
                    <a:pt x="9140" y="48"/>
                  </a:lnTo>
                  <a:lnTo>
                    <a:pt x="9213" y="35"/>
                  </a:lnTo>
                  <a:lnTo>
                    <a:pt x="9249" y="35"/>
                  </a:lnTo>
                  <a:lnTo>
                    <a:pt x="9280" y="38"/>
                  </a:lnTo>
                  <a:lnTo>
                    <a:pt x="9340" y="52"/>
                  </a:lnTo>
                  <a:lnTo>
                    <a:pt x="9394" y="75"/>
                  </a:lnTo>
                  <a:lnTo>
                    <a:pt x="9443" y="108"/>
                  </a:lnTo>
                  <a:lnTo>
                    <a:pt x="9488" y="147"/>
                  </a:lnTo>
                  <a:lnTo>
                    <a:pt x="9524" y="193"/>
                  </a:lnTo>
                  <a:lnTo>
                    <a:pt x="9551" y="244"/>
                  </a:lnTo>
                  <a:lnTo>
                    <a:pt x="9570" y="301"/>
                  </a:lnTo>
                  <a:lnTo>
                    <a:pt x="9576" y="331"/>
                  </a:lnTo>
                  <a:lnTo>
                    <a:pt x="9600" y="298"/>
                  </a:lnTo>
                  <a:lnTo>
                    <a:pt x="9652" y="240"/>
                  </a:lnTo>
                  <a:lnTo>
                    <a:pt x="9710" y="187"/>
                  </a:lnTo>
                  <a:lnTo>
                    <a:pt x="9774" y="139"/>
                  </a:lnTo>
                  <a:lnTo>
                    <a:pt x="9841" y="99"/>
                  </a:lnTo>
                  <a:lnTo>
                    <a:pt x="9913" y="64"/>
                  </a:lnTo>
                  <a:lnTo>
                    <a:pt x="9987" y="36"/>
                  </a:lnTo>
                  <a:lnTo>
                    <a:pt x="10063" y="17"/>
                  </a:lnTo>
                  <a:lnTo>
                    <a:pt x="10102" y="10"/>
                  </a:lnTo>
                  <a:lnTo>
                    <a:pt x="10145" y="4"/>
                  </a:lnTo>
                  <a:lnTo>
                    <a:pt x="10230" y="0"/>
                  </a:lnTo>
                  <a:lnTo>
                    <a:pt x="10314" y="5"/>
                  </a:lnTo>
                  <a:lnTo>
                    <a:pt x="10399" y="21"/>
                  </a:lnTo>
                  <a:lnTo>
                    <a:pt x="10480" y="43"/>
                  </a:lnTo>
                  <a:lnTo>
                    <a:pt x="10559" y="74"/>
                  </a:lnTo>
                  <a:lnTo>
                    <a:pt x="10635" y="114"/>
                  </a:lnTo>
                  <a:lnTo>
                    <a:pt x="10707" y="160"/>
                  </a:lnTo>
                  <a:lnTo>
                    <a:pt x="10741" y="187"/>
                  </a:lnTo>
                  <a:lnTo>
                    <a:pt x="10771" y="211"/>
                  </a:lnTo>
                  <a:lnTo>
                    <a:pt x="10826" y="265"/>
                  </a:lnTo>
                  <a:lnTo>
                    <a:pt x="10900" y="350"/>
                  </a:lnTo>
                  <a:lnTo>
                    <a:pt x="10982" y="477"/>
                  </a:lnTo>
                  <a:lnTo>
                    <a:pt x="11049" y="613"/>
                  </a:lnTo>
                  <a:lnTo>
                    <a:pt x="11079" y="684"/>
                  </a:lnTo>
                  <a:lnTo>
                    <a:pt x="11123" y="725"/>
                  </a:lnTo>
                  <a:lnTo>
                    <a:pt x="11220" y="799"/>
                  </a:lnTo>
                  <a:lnTo>
                    <a:pt x="11272" y="830"/>
                  </a:lnTo>
                  <a:lnTo>
                    <a:pt x="11303" y="847"/>
                  </a:lnTo>
                  <a:lnTo>
                    <a:pt x="11369" y="874"/>
                  </a:lnTo>
                  <a:lnTo>
                    <a:pt x="11439" y="893"/>
                  </a:lnTo>
                  <a:lnTo>
                    <a:pt x="11511" y="904"/>
                  </a:lnTo>
                  <a:lnTo>
                    <a:pt x="11582" y="904"/>
                  </a:lnTo>
                  <a:lnTo>
                    <a:pt x="11651" y="893"/>
                  </a:lnTo>
                  <a:lnTo>
                    <a:pt x="11718" y="870"/>
                  </a:lnTo>
                  <a:lnTo>
                    <a:pt x="11780" y="835"/>
                  </a:lnTo>
                  <a:lnTo>
                    <a:pt x="11809" y="812"/>
                  </a:lnTo>
                  <a:lnTo>
                    <a:pt x="11833" y="788"/>
                  </a:lnTo>
                  <a:lnTo>
                    <a:pt x="11871" y="736"/>
                  </a:lnTo>
                  <a:lnTo>
                    <a:pt x="11896" y="678"/>
                  </a:lnTo>
                  <a:lnTo>
                    <a:pt x="11907" y="616"/>
                  </a:lnTo>
                  <a:lnTo>
                    <a:pt x="11906" y="555"/>
                  </a:lnTo>
                  <a:lnTo>
                    <a:pt x="11891" y="495"/>
                  </a:lnTo>
                  <a:lnTo>
                    <a:pt x="11859" y="442"/>
                  </a:lnTo>
                  <a:lnTo>
                    <a:pt x="11814" y="397"/>
                  </a:lnTo>
                  <a:lnTo>
                    <a:pt x="11784" y="379"/>
                  </a:lnTo>
                  <a:lnTo>
                    <a:pt x="11758" y="367"/>
                  </a:lnTo>
                  <a:lnTo>
                    <a:pt x="11699" y="355"/>
                  </a:lnTo>
                  <a:lnTo>
                    <a:pt x="11640" y="363"/>
                  </a:lnTo>
                  <a:lnTo>
                    <a:pt x="11587" y="389"/>
                  </a:lnTo>
                  <a:lnTo>
                    <a:pt x="11565" y="408"/>
                  </a:lnTo>
                  <a:lnTo>
                    <a:pt x="11556" y="419"/>
                  </a:lnTo>
                  <a:lnTo>
                    <a:pt x="11544" y="442"/>
                  </a:lnTo>
                  <a:lnTo>
                    <a:pt x="11538" y="478"/>
                  </a:lnTo>
                  <a:lnTo>
                    <a:pt x="11552" y="526"/>
                  </a:lnTo>
                  <a:lnTo>
                    <a:pt x="11577" y="555"/>
                  </a:lnTo>
                  <a:lnTo>
                    <a:pt x="11598" y="568"/>
                  </a:lnTo>
                  <a:lnTo>
                    <a:pt x="11609" y="573"/>
                  </a:lnTo>
                  <a:lnTo>
                    <a:pt x="11624" y="578"/>
                  </a:lnTo>
                  <a:lnTo>
                    <a:pt x="11635" y="600"/>
                  </a:lnTo>
                  <a:lnTo>
                    <a:pt x="11633" y="625"/>
                  </a:lnTo>
                  <a:lnTo>
                    <a:pt x="11614" y="642"/>
                  </a:lnTo>
                  <a:lnTo>
                    <a:pt x="11600" y="644"/>
                  </a:lnTo>
                  <a:lnTo>
                    <a:pt x="11583" y="643"/>
                  </a:lnTo>
                  <a:lnTo>
                    <a:pt x="11551" y="635"/>
                  </a:lnTo>
                  <a:lnTo>
                    <a:pt x="11522" y="621"/>
                  </a:lnTo>
                  <a:lnTo>
                    <a:pt x="11499" y="602"/>
                  </a:lnTo>
                  <a:lnTo>
                    <a:pt x="11469" y="564"/>
                  </a:lnTo>
                  <a:lnTo>
                    <a:pt x="11446" y="503"/>
                  </a:lnTo>
                  <a:lnTo>
                    <a:pt x="11441" y="471"/>
                  </a:lnTo>
                  <a:lnTo>
                    <a:pt x="11441" y="451"/>
                  </a:lnTo>
                  <a:lnTo>
                    <a:pt x="11446" y="416"/>
                  </a:lnTo>
                  <a:lnTo>
                    <a:pt x="11459" y="382"/>
                  </a:lnTo>
                  <a:lnTo>
                    <a:pt x="11478" y="353"/>
                  </a:lnTo>
                  <a:lnTo>
                    <a:pt x="11517" y="315"/>
                  </a:lnTo>
                  <a:lnTo>
                    <a:pt x="11581" y="279"/>
                  </a:lnTo>
                  <a:lnTo>
                    <a:pt x="11614" y="268"/>
                  </a:lnTo>
                  <a:lnTo>
                    <a:pt x="11634" y="263"/>
                  </a:lnTo>
                  <a:lnTo>
                    <a:pt x="11673" y="261"/>
                  </a:lnTo>
                  <a:lnTo>
                    <a:pt x="11730" y="266"/>
                  </a:lnTo>
                  <a:lnTo>
                    <a:pt x="11804" y="290"/>
                  </a:lnTo>
                  <a:lnTo>
                    <a:pt x="11870" y="333"/>
                  </a:lnTo>
                  <a:lnTo>
                    <a:pt x="11897" y="360"/>
                  </a:lnTo>
                  <a:lnTo>
                    <a:pt x="11922" y="389"/>
                  </a:lnTo>
                  <a:lnTo>
                    <a:pt x="11941" y="423"/>
                  </a:lnTo>
                  <a:lnTo>
                    <a:pt x="11953" y="401"/>
                  </a:lnTo>
                  <a:lnTo>
                    <a:pt x="11984" y="363"/>
                  </a:lnTo>
                  <a:lnTo>
                    <a:pt x="12005" y="350"/>
                  </a:lnTo>
                  <a:lnTo>
                    <a:pt x="12027" y="340"/>
                  </a:lnTo>
                  <a:lnTo>
                    <a:pt x="12069" y="332"/>
                  </a:lnTo>
                  <a:lnTo>
                    <a:pt x="12110" y="340"/>
                  </a:lnTo>
                  <a:lnTo>
                    <a:pt x="12147" y="358"/>
                  </a:lnTo>
                  <a:lnTo>
                    <a:pt x="12180" y="386"/>
                  </a:lnTo>
                  <a:lnTo>
                    <a:pt x="12204" y="423"/>
                  </a:lnTo>
                  <a:lnTo>
                    <a:pt x="12220" y="463"/>
                  </a:lnTo>
                  <a:lnTo>
                    <a:pt x="12225" y="506"/>
                  </a:lnTo>
                  <a:lnTo>
                    <a:pt x="12222" y="526"/>
                  </a:lnTo>
                  <a:lnTo>
                    <a:pt x="12221" y="535"/>
                  </a:lnTo>
                  <a:lnTo>
                    <a:pt x="12212" y="548"/>
                  </a:lnTo>
                  <a:lnTo>
                    <a:pt x="12191" y="556"/>
                  </a:lnTo>
                  <a:lnTo>
                    <a:pt x="12163" y="548"/>
                  </a:lnTo>
                  <a:lnTo>
                    <a:pt x="12147" y="530"/>
                  </a:lnTo>
                  <a:lnTo>
                    <a:pt x="12143" y="513"/>
                  </a:lnTo>
                  <a:lnTo>
                    <a:pt x="12143" y="504"/>
                  </a:lnTo>
                  <a:lnTo>
                    <a:pt x="12145" y="491"/>
                  </a:lnTo>
                  <a:lnTo>
                    <a:pt x="12142" y="467"/>
                  </a:lnTo>
                  <a:lnTo>
                    <a:pt x="12124" y="432"/>
                  </a:lnTo>
                  <a:lnTo>
                    <a:pt x="12095" y="406"/>
                  </a:lnTo>
                  <a:lnTo>
                    <a:pt x="12072" y="394"/>
                  </a:lnTo>
                  <a:lnTo>
                    <a:pt x="12047" y="389"/>
                  </a:lnTo>
                  <a:lnTo>
                    <a:pt x="12023" y="392"/>
                  </a:lnTo>
                  <a:lnTo>
                    <a:pt x="12010" y="397"/>
                  </a:lnTo>
                  <a:lnTo>
                    <a:pt x="11992" y="407"/>
                  </a:lnTo>
                  <a:lnTo>
                    <a:pt x="11966" y="440"/>
                  </a:lnTo>
                  <a:lnTo>
                    <a:pt x="11958" y="459"/>
                  </a:lnTo>
                  <a:lnTo>
                    <a:pt x="11967" y="486"/>
                  </a:lnTo>
                  <a:lnTo>
                    <a:pt x="11976" y="543"/>
                  </a:lnTo>
                  <a:lnTo>
                    <a:pt x="11977" y="572"/>
                  </a:lnTo>
                  <a:lnTo>
                    <a:pt x="11980" y="577"/>
                  </a:lnTo>
                  <a:lnTo>
                    <a:pt x="11977" y="581"/>
                  </a:lnTo>
                  <a:lnTo>
                    <a:pt x="11976" y="605"/>
                  </a:lnTo>
                  <a:lnTo>
                    <a:pt x="11973" y="630"/>
                  </a:lnTo>
                  <a:lnTo>
                    <a:pt x="11966" y="669"/>
                  </a:lnTo>
                  <a:lnTo>
                    <a:pt x="11938" y="740"/>
                  </a:lnTo>
                  <a:lnTo>
                    <a:pt x="11898" y="801"/>
                  </a:lnTo>
                  <a:lnTo>
                    <a:pt x="11848" y="853"/>
                  </a:lnTo>
                  <a:lnTo>
                    <a:pt x="11787" y="894"/>
                  </a:lnTo>
                  <a:lnTo>
                    <a:pt x="11721" y="926"/>
                  </a:lnTo>
                  <a:lnTo>
                    <a:pt x="11648" y="948"/>
                  </a:lnTo>
                  <a:lnTo>
                    <a:pt x="11573" y="957"/>
                  </a:lnTo>
                  <a:lnTo>
                    <a:pt x="11535" y="958"/>
                  </a:lnTo>
                  <a:lnTo>
                    <a:pt x="11506" y="957"/>
                  </a:lnTo>
                  <a:lnTo>
                    <a:pt x="11447" y="949"/>
                  </a:lnTo>
                  <a:lnTo>
                    <a:pt x="11363" y="927"/>
                  </a:lnTo>
                  <a:lnTo>
                    <a:pt x="11257" y="878"/>
                  </a:lnTo>
                  <a:lnTo>
                    <a:pt x="11160" y="812"/>
                  </a:lnTo>
                  <a:lnTo>
                    <a:pt x="11114" y="774"/>
                  </a:lnTo>
                  <a:lnTo>
                    <a:pt x="11161" y="902"/>
                  </a:lnTo>
                  <a:lnTo>
                    <a:pt x="11252" y="1158"/>
                  </a:lnTo>
                  <a:lnTo>
                    <a:pt x="11305" y="1278"/>
                  </a:lnTo>
                  <a:lnTo>
                    <a:pt x="11341" y="1353"/>
                  </a:lnTo>
                  <a:lnTo>
                    <a:pt x="11427" y="1496"/>
                  </a:lnTo>
                  <a:lnTo>
                    <a:pt x="11528" y="1628"/>
                  </a:lnTo>
                  <a:lnTo>
                    <a:pt x="11646" y="1746"/>
                  </a:lnTo>
                  <a:lnTo>
                    <a:pt x="11710" y="1798"/>
                  </a:lnTo>
                  <a:lnTo>
                    <a:pt x="11745" y="1822"/>
                  </a:lnTo>
                  <a:lnTo>
                    <a:pt x="11817" y="1867"/>
                  </a:lnTo>
                  <a:lnTo>
                    <a:pt x="11892" y="1904"/>
                  </a:lnTo>
                  <a:lnTo>
                    <a:pt x="11970" y="1934"/>
                  </a:lnTo>
                  <a:lnTo>
                    <a:pt x="12050" y="1956"/>
                  </a:lnTo>
                  <a:lnTo>
                    <a:pt x="12132" y="1972"/>
                  </a:lnTo>
                  <a:lnTo>
                    <a:pt x="12215" y="1978"/>
                  </a:lnTo>
                  <a:lnTo>
                    <a:pt x="12299" y="1978"/>
                  </a:lnTo>
                  <a:lnTo>
                    <a:pt x="12342" y="1974"/>
                  </a:lnTo>
                  <a:lnTo>
                    <a:pt x="12382" y="1969"/>
                  </a:lnTo>
                  <a:lnTo>
                    <a:pt x="12462" y="1952"/>
                  </a:lnTo>
                  <a:lnTo>
                    <a:pt x="12539" y="1925"/>
                  </a:lnTo>
                  <a:lnTo>
                    <a:pt x="12611" y="1890"/>
                  </a:lnTo>
                  <a:lnTo>
                    <a:pt x="12679" y="1847"/>
                  </a:lnTo>
                  <a:lnTo>
                    <a:pt x="12741" y="1795"/>
                  </a:lnTo>
                  <a:lnTo>
                    <a:pt x="12795" y="1736"/>
                  </a:lnTo>
                  <a:lnTo>
                    <a:pt x="12843" y="1670"/>
                  </a:lnTo>
                  <a:lnTo>
                    <a:pt x="12864" y="1635"/>
                  </a:lnTo>
                  <a:lnTo>
                    <a:pt x="12881" y="1601"/>
                  </a:lnTo>
                  <a:lnTo>
                    <a:pt x="12908" y="1530"/>
                  </a:lnTo>
                  <a:lnTo>
                    <a:pt x="12927" y="1457"/>
                  </a:lnTo>
                  <a:lnTo>
                    <a:pt x="12937" y="1382"/>
                  </a:lnTo>
                  <a:lnTo>
                    <a:pt x="12937" y="1307"/>
                  </a:lnTo>
                  <a:lnTo>
                    <a:pt x="12927" y="1233"/>
                  </a:lnTo>
                  <a:lnTo>
                    <a:pt x="12907" y="1160"/>
                  </a:lnTo>
                  <a:lnTo>
                    <a:pt x="12876" y="1091"/>
                  </a:lnTo>
                  <a:lnTo>
                    <a:pt x="12855" y="1059"/>
                  </a:lnTo>
                  <a:lnTo>
                    <a:pt x="12837" y="1032"/>
                  </a:lnTo>
                  <a:lnTo>
                    <a:pt x="12793" y="986"/>
                  </a:lnTo>
                  <a:lnTo>
                    <a:pt x="12742" y="946"/>
                  </a:lnTo>
                  <a:lnTo>
                    <a:pt x="12686" y="914"/>
                  </a:lnTo>
                  <a:lnTo>
                    <a:pt x="12625" y="889"/>
                  </a:lnTo>
                  <a:lnTo>
                    <a:pt x="12563" y="872"/>
                  </a:lnTo>
                  <a:lnTo>
                    <a:pt x="12498" y="863"/>
                  </a:lnTo>
                  <a:lnTo>
                    <a:pt x="12434" y="862"/>
                  </a:lnTo>
                  <a:lnTo>
                    <a:pt x="12371" y="869"/>
                  </a:lnTo>
                  <a:lnTo>
                    <a:pt x="12310" y="883"/>
                  </a:lnTo>
                  <a:lnTo>
                    <a:pt x="12255" y="906"/>
                  </a:lnTo>
                  <a:lnTo>
                    <a:pt x="12203" y="937"/>
                  </a:lnTo>
                  <a:lnTo>
                    <a:pt x="12159" y="976"/>
                  </a:lnTo>
                  <a:lnTo>
                    <a:pt x="12123" y="1025"/>
                  </a:lnTo>
                  <a:lnTo>
                    <a:pt x="12095" y="1082"/>
                  </a:lnTo>
                  <a:lnTo>
                    <a:pt x="12080" y="1149"/>
                  </a:lnTo>
                  <a:lnTo>
                    <a:pt x="12077" y="1186"/>
                  </a:lnTo>
                  <a:lnTo>
                    <a:pt x="12077" y="1213"/>
                  </a:lnTo>
                  <a:lnTo>
                    <a:pt x="12081" y="1269"/>
                  </a:lnTo>
                  <a:lnTo>
                    <a:pt x="12093" y="1325"/>
                  </a:lnTo>
                  <a:lnTo>
                    <a:pt x="12111" y="1379"/>
                  </a:lnTo>
                  <a:lnTo>
                    <a:pt x="12137" y="1431"/>
                  </a:lnTo>
                  <a:lnTo>
                    <a:pt x="12169" y="1476"/>
                  </a:lnTo>
                  <a:lnTo>
                    <a:pt x="12208" y="1517"/>
                  </a:lnTo>
                  <a:lnTo>
                    <a:pt x="12255" y="1548"/>
                  </a:lnTo>
                  <a:lnTo>
                    <a:pt x="12281" y="1559"/>
                  </a:lnTo>
                  <a:lnTo>
                    <a:pt x="12313" y="1572"/>
                  </a:lnTo>
                  <a:lnTo>
                    <a:pt x="12384" y="1583"/>
                  </a:lnTo>
                  <a:lnTo>
                    <a:pt x="12456" y="1576"/>
                  </a:lnTo>
                  <a:lnTo>
                    <a:pt x="12523" y="1552"/>
                  </a:lnTo>
                  <a:lnTo>
                    <a:pt x="12552" y="1532"/>
                  </a:lnTo>
                  <a:lnTo>
                    <a:pt x="12567" y="1518"/>
                  </a:lnTo>
                  <a:lnTo>
                    <a:pt x="12590" y="1488"/>
                  </a:lnTo>
                  <a:lnTo>
                    <a:pt x="12607" y="1452"/>
                  </a:lnTo>
                  <a:lnTo>
                    <a:pt x="12616" y="1416"/>
                  </a:lnTo>
                  <a:lnTo>
                    <a:pt x="12618" y="1377"/>
                  </a:lnTo>
                  <a:lnTo>
                    <a:pt x="12610" y="1340"/>
                  </a:lnTo>
                  <a:lnTo>
                    <a:pt x="12593" y="1307"/>
                  </a:lnTo>
                  <a:lnTo>
                    <a:pt x="12567" y="1277"/>
                  </a:lnTo>
                  <a:lnTo>
                    <a:pt x="12550" y="1265"/>
                  </a:lnTo>
                  <a:lnTo>
                    <a:pt x="12542" y="1257"/>
                  </a:lnTo>
                  <a:lnTo>
                    <a:pt x="12539" y="1241"/>
                  </a:lnTo>
                  <a:lnTo>
                    <a:pt x="12548" y="1226"/>
                  </a:lnTo>
                  <a:lnTo>
                    <a:pt x="12563" y="1221"/>
                  </a:lnTo>
                  <a:lnTo>
                    <a:pt x="12574" y="1225"/>
                  </a:lnTo>
                  <a:lnTo>
                    <a:pt x="12601" y="1242"/>
                  </a:lnTo>
                  <a:lnTo>
                    <a:pt x="12641" y="1288"/>
                  </a:lnTo>
                  <a:lnTo>
                    <a:pt x="12667" y="1344"/>
                  </a:lnTo>
                  <a:lnTo>
                    <a:pt x="12679" y="1405"/>
                  </a:lnTo>
                  <a:lnTo>
                    <a:pt x="12680" y="1436"/>
                  </a:lnTo>
                  <a:lnTo>
                    <a:pt x="12680" y="1456"/>
                  </a:lnTo>
                  <a:lnTo>
                    <a:pt x="12673" y="1491"/>
                  </a:lnTo>
                  <a:lnTo>
                    <a:pt x="12655" y="1539"/>
                  </a:lnTo>
                  <a:lnTo>
                    <a:pt x="12614" y="1594"/>
                  </a:lnTo>
                  <a:lnTo>
                    <a:pt x="12559" y="1640"/>
                  </a:lnTo>
                  <a:lnTo>
                    <a:pt x="12530" y="1658"/>
                  </a:lnTo>
                  <a:lnTo>
                    <a:pt x="12498" y="1675"/>
                  </a:lnTo>
                  <a:lnTo>
                    <a:pt x="12435" y="1694"/>
                  </a:lnTo>
                  <a:lnTo>
                    <a:pt x="12369" y="1699"/>
                  </a:lnTo>
                  <a:lnTo>
                    <a:pt x="12304" y="1690"/>
                  </a:lnTo>
                  <a:lnTo>
                    <a:pt x="12240" y="1670"/>
                  </a:lnTo>
                  <a:lnTo>
                    <a:pt x="12182" y="1638"/>
                  </a:lnTo>
                  <a:lnTo>
                    <a:pt x="12129" y="1598"/>
                  </a:lnTo>
                  <a:lnTo>
                    <a:pt x="12082" y="1550"/>
                  </a:lnTo>
                  <a:lnTo>
                    <a:pt x="12063" y="1524"/>
                  </a:lnTo>
                  <a:lnTo>
                    <a:pt x="12046" y="1500"/>
                  </a:lnTo>
                  <a:lnTo>
                    <a:pt x="12018" y="1447"/>
                  </a:lnTo>
                  <a:lnTo>
                    <a:pt x="11997" y="1390"/>
                  </a:lnTo>
                  <a:lnTo>
                    <a:pt x="11984" y="1331"/>
                  </a:lnTo>
                  <a:lnTo>
                    <a:pt x="11976" y="1272"/>
                  </a:lnTo>
                  <a:lnTo>
                    <a:pt x="11976" y="1211"/>
                  </a:lnTo>
                  <a:lnTo>
                    <a:pt x="11984" y="1151"/>
                  </a:lnTo>
                  <a:lnTo>
                    <a:pt x="11998" y="1093"/>
                  </a:lnTo>
                  <a:lnTo>
                    <a:pt x="12008" y="1066"/>
                  </a:lnTo>
                  <a:lnTo>
                    <a:pt x="12021" y="1036"/>
                  </a:lnTo>
                  <a:lnTo>
                    <a:pt x="12054" y="983"/>
                  </a:lnTo>
                  <a:lnTo>
                    <a:pt x="12091" y="936"/>
                  </a:lnTo>
                  <a:lnTo>
                    <a:pt x="12137" y="896"/>
                  </a:lnTo>
                  <a:lnTo>
                    <a:pt x="12187" y="862"/>
                  </a:lnTo>
                  <a:lnTo>
                    <a:pt x="12242" y="835"/>
                  </a:lnTo>
                  <a:lnTo>
                    <a:pt x="12300" y="814"/>
                  </a:lnTo>
                  <a:lnTo>
                    <a:pt x="12361" y="802"/>
                  </a:lnTo>
                  <a:lnTo>
                    <a:pt x="12392" y="799"/>
                  </a:lnTo>
                  <a:lnTo>
                    <a:pt x="12423" y="796"/>
                  </a:lnTo>
                  <a:lnTo>
                    <a:pt x="12488" y="799"/>
                  </a:lnTo>
                  <a:lnTo>
                    <a:pt x="12550" y="809"/>
                  </a:lnTo>
                  <a:lnTo>
                    <a:pt x="12612" y="826"/>
                  </a:lnTo>
                  <a:lnTo>
                    <a:pt x="12672" y="850"/>
                  </a:lnTo>
                  <a:lnTo>
                    <a:pt x="12729" y="881"/>
                  </a:lnTo>
                  <a:lnTo>
                    <a:pt x="12781" y="918"/>
                  </a:lnTo>
                  <a:lnTo>
                    <a:pt x="12829" y="959"/>
                  </a:lnTo>
                  <a:lnTo>
                    <a:pt x="12851" y="983"/>
                  </a:lnTo>
                  <a:lnTo>
                    <a:pt x="12873" y="1010"/>
                  </a:lnTo>
                  <a:lnTo>
                    <a:pt x="12911" y="1067"/>
                  </a:lnTo>
                  <a:lnTo>
                    <a:pt x="12940" y="1128"/>
                  </a:lnTo>
                  <a:lnTo>
                    <a:pt x="12961" y="1193"/>
                  </a:lnTo>
                  <a:lnTo>
                    <a:pt x="12974" y="1259"/>
                  </a:lnTo>
                  <a:lnTo>
                    <a:pt x="12979" y="1327"/>
                  </a:lnTo>
                  <a:lnTo>
                    <a:pt x="12978" y="1395"/>
                  </a:lnTo>
                  <a:lnTo>
                    <a:pt x="12969" y="1463"/>
                  </a:lnTo>
                  <a:lnTo>
                    <a:pt x="12961" y="1497"/>
                  </a:lnTo>
                  <a:lnTo>
                    <a:pt x="12949" y="1548"/>
                  </a:lnTo>
                  <a:lnTo>
                    <a:pt x="12911" y="1642"/>
                  </a:lnTo>
                  <a:lnTo>
                    <a:pt x="12886" y="1686"/>
                  </a:lnTo>
                  <a:lnTo>
                    <a:pt x="12924" y="1650"/>
                  </a:lnTo>
                  <a:lnTo>
                    <a:pt x="13004" y="1584"/>
                  </a:lnTo>
                  <a:lnTo>
                    <a:pt x="13091" y="1530"/>
                  </a:lnTo>
                  <a:lnTo>
                    <a:pt x="13163" y="1501"/>
                  </a:lnTo>
                  <a:lnTo>
                    <a:pt x="13215" y="1489"/>
                  </a:lnTo>
                  <a:lnTo>
                    <a:pt x="13242" y="1487"/>
                  </a:lnTo>
                  <a:lnTo>
                    <a:pt x="13267" y="1484"/>
                  </a:lnTo>
                  <a:lnTo>
                    <a:pt x="13316" y="1488"/>
                  </a:lnTo>
                  <a:lnTo>
                    <a:pt x="13366" y="1500"/>
                  </a:lnTo>
                  <a:lnTo>
                    <a:pt x="13412" y="1519"/>
                  </a:lnTo>
                  <a:lnTo>
                    <a:pt x="13455" y="1545"/>
                  </a:lnTo>
                  <a:lnTo>
                    <a:pt x="13493" y="1579"/>
                  </a:lnTo>
                  <a:lnTo>
                    <a:pt x="13522" y="1618"/>
                  </a:lnTo>
                  <a:lnTo>
                    <a:pt x="13543" y="1663"/>
                  </a:lnTo>
                  <a:lnTo>
                    <a:pt x="13550" y="1688"/>
                  </a:lnTo>
                  <a:lnTo>
                    <a:pt x="13553" y="1711"/>
                  </a:lnTo>
                  <a:lnTo>
                    <a:pt x="13552" y="1758"/>
                  </a:lnTo>
                  <a:lnTo>
                    <a:pt x="13542" y="1804"/>
                  </a:lnTo>
                  <a:lnTo>
                    <a:pt x="13522" y="1848"/>
                  </a:lnTo>
                  <a:lnTo>
                    <a:pt x="13495" y="1886"/>
                  </a:lnTo>
                  <a:lnTo>
                    <a:pt x="13460" y="1917"/>
                  </a:lnTo>
                  <a:lnTo>
                    <a:pt x="13420" y="1939"/>
                  </a:lnTo>
                  <a:lnTo>
                    <a:pt x="13373" y="1948"/>
                  </a:lnTo>
                  <a:lnTo>
                    <a:pt x="13349" y="19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37779"/>
            <a:ext cx="1066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17454"/>
            <a:ext cx="1066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B7AD9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05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6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3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1264026" y="896256"/>
            <a:ext cx="9663949" cy="5065489"/>
            <a:chOff x="3406775" y="1946121"/>
            <a:chExt cx="5378450" cy="2819190"/>
          </a:xfrm>
          <a:solidFill>
            <a:srgbClr val="A57D3E"/>
          </a:solidFill>
        </p:grpSpPr>
        <p:sp>
          <p:nvSpPr>
            <p:cNvPr id="8" name="Freeform 1838"/>
            <p:cNvSpPr>
              <a:spLocks/>
            </p:cNvSpPr>
            <p:nvPr/>
          </p:nvSpPr>
          <p:spPr bwMode="auto">
            <a:xfrm>
              <a:off x="3406775" y="3858848"/>
              <a:ext cx="5378450" cy="906463"/>
            </a:xfrm>
            <a:custGeom>
              <a:avLst/>
              <a:gdLst>
                <a:gd name="T0" fmla="*/ 12734 w 13553"/>
                <a:gd name="T1" fmla="*/ 414 h 2287"/>
                <a:gd name="T2" fmla="*/ 10662 w 13553"/>
                <a:gd name="T3" fmla="*/ 2025 h 2287"/>
                <a:gd name="T4" fmla="*/ 9290 w 13553"/>
                <a:gd name="T5" fmla="*/ 854 h 2287"/>
                <a:gd name="T6" fmla="*/ 9942 w 13553"/>
                <a:gd name="T7" fmla="*/ 1322 h 2287"/>
                <a:gd name="T8" fmla="*/ 10250 w 13553"/>
                <a:gd name="T9" fmla="*/ 1254 h 2287"/>
                <a:gd name="T10" fmla="*/ 10708 w 13553"/>
                <a:gd name="T11" fmla="*/ 1029 h 2287"/>
                <a:gd name="T12" fmla="*/ 10231 w 13553"/>
                <a:gd name="T13" fmla="*/ 769 h 2287"/>
                <a:gd name="T14" fmla="*/ 10239 w 13553"/>
                <a:gd name="T15" fmla="*/ 630 h 2287"/>
                <a:gd name="T16" fmla="*/ 10146 w 13553"/>
                <a:gd name="T17" fmla="*/ 1120 h 2287"/>
                <a:gd name="T18" fmla="*/ 9661 w 13553"/>
                <a:gd name="T19" fmla="*/ 293 h 2287"/>
                <a:gd name="T20" fmla="*/ 9420 w 13553"/>
                <a:gd name="T21" fmla="*/ 184 h 2287"/>
                <a:gd name="T22" fmla="*/ 9485 w 13553"/>
                <a:gd name="T23" fmla="*/ 467 h 2287"/>
                <a:gd name="T24" fmla="*/ 7284 w 13553"/>
                <a:gd name="T25" fmla="*/ 654 h 2287"/>
                <a:gd name="T26" fmla="*/ 4862 w 13553"/>
                <a:gd name="T27" fmla="*/ 363 h 2287"/>
                <a:gd name="T28" fmla="*/ 4312 w 13553"/>
                <a:gd name="T29" fmla="*/ 132 h 2287"/>
                <a:gd name="T30" fmla="*/ 4354 w 13553"/>
                <a:gd name="T31" fmla="*/ 92 h 2287"/>
                <a:gd name="T32" fmla="*/ 4481 w 13553"/>
                <a:gd name="T33" fmla="*/ 622 h 2287"/>
                <a:gd name="T34" fmla="*/ 2976 w 13553"/>
                <a:gd name="T35" fmla="*/ 383 h 2287"/>
                <a:gd name="T36" fmla="*/ 2954 w 13553"/>
                <a:gd name="T37" fmla="*/ 666 h 2287"/>
                <a:gd name="T38" fmla="*/ 2825 w 13553"/>
                <a:gd name="T39" fmla="*/ 394 h 2287"/>
                <a:gd name="T40" fmla="*/ 3193 w 13553"/>
                <a:gd name="T41" fmla="*/ 1658 h 2287"/>
                <a:gd name="T42" fmla="*/ 3442 w 13553"/>
                <a:gd name="T43" fmla="*/ 1344 h 2287"/>
                <a:gd name="T44" fmla="*/ 3641 w 13553"/>
                <a:gd name="T45" fmla="*/ 1465 h 2287"/>
                <a:gd name="T46" fmla="*/ 3588 w 13553"/>
                <a:gd name="T47" fmla="*/ 2136 h 2287"/>
                <a:gd name="T48" fmla="*/ 1601 w 13553"/>
                <a:gd name="T49" fmla="*/ 292 h 2287"/>
                <a:gd name="T50" fmla="*/ 123 w 13553"/>
                <a:gd name="T51" fmla="*/ 480 h 2287"/>
                <a:gd name="T52" fmla="*/ 338 w 13553"/>
                <a:gd name="T53" fmla="*/ 797 h 2287"/>
                <a:gd name="T54" fmla="*/ 1312 w 13553"/>
                <a:gd name="T55" fmla="*/ 1452 h 2287"/>
                <a:gd name="T56" fmla="*/ 873 w 13553"/>
                <a:gd name="T57" fmla="*/ 831 h 2287"/>
                <a:gd name="T58" fmla="*/ 1418 w 13553"/>
                <a:gd name="T59" fmla="*/ 856 h 2287"/>
                <a:gd name="T60" fmla="*/ 645 w 13553"/>
                <a:gd name="T61" fmla="*/ 757 h 2287"/>
                <a:gd name="T62" fmla="*/ 2394 w 13553"/>
                <a:gd name="T63" fmla="*/ 1475 h 2287"/>
                <a:gd name="T64" fmla="*/ 1429 w 13553"/>
                <a:gd name="T65" fmla="*/ 1855 h 2287"/>
                <a:gd name="T66" fmla="*/ 1919 w 13553"/>
                <a:gd name="T67" fmla="*/ 2022 h 2287"/>
                <a:gd name="T68" fmla="*/ 1914 w 13553"/>
                <a:gd name="T69" fmla="*/ 1924 h 2287"/>
                <a:gd name="T70" fmla="*/ 2783 w 13553"/>
                <a:gd name="T71" fmla="*/ 2075 h 2287"/>
                <a:gd name="T72" fmla="*/ 4341 w 13553"/>
                <a:gd name="T73" fmla="*/ 2252 h 2287"/>
                <a:gd name="T74" fmla="*/ 4352 w 13553"/>
                <a:gd name="T75" fmla="*/ 2012 h 2287"/>
                <a:gd name="T76" fmla="*/ 4451 w 13553"/>
                <a:gd name="T77" fmla="*/ 1759 h 2287"/>
                <a:gd name="T78" fmla="*/ 4133 w 13553"/>
                <a:gd name="T79" fmla="*/ 1623 h 2287"/>
                <a:gd name="T80" fmla="*/ 5129 w 13553"/>
                <a:gd name="T81" fmla="*/ 1534 h 2287"/>
                <a:gd name="T82" fmla="*/ 5283 w 13553"/>
                <a:gd name="T83" fmla="*/ 1054 h 2287"/>
                <a:gd name="T84" fmla="*/ 4427 w 13553"/>
                <a:gd name="T85" fmla="*/ 959 h 2287"/>
                <a:gd name="T86" fmla="*/ 6759 w 13553"/>
                <a:gd name="T87" fmla="*/ 1089 h 2287"/>
                <a:gd name="T88" fmla="*/ 8911 w 13553"/>
                <a:gd name="T89" fmla="*/ 581 h 2287"/>
                <a:gd name="T90" fmla="*/ 8325 w 13553"/>
                <a:gd name="T91" fmla="*/ 1321 h 2287"/>
                <a:gd name="T92" fmla="*/ 8172 w 13553"/>
                <a:gd name="T93" fmla="*/ 1159 h 2287"/>
                <a:gd name="T94" fmla="*/ 9322 w 13553"/>
                <a:gd name="T95" fmla="*/ 1079 h 2287"/>
                <a:gd name="T96" fmla="*/ 8990 w 13553"/>
                <a:gd name="T97" fmla="*/ 1990 h 2287"/>
                <a:gd name="T98" fmla="*/ 9145 w 13553"/>
                <a:gd name="T99" fmla="*/ 1908 h 2287"/>
                <a:gd name="T100" fmla="*/ 8898 w 13553"/>
                <a:gd name="T101" fmla="*/ 1987 h 2287"/>
                <a:gd name="T102" fmla="*/ 10399 w 13553"/>
                <a:gd name="T103" fmla="*/ 2266 h 2287"/>
                <a:gd name="T104" fmla="*/ 11891 w 13553"/>
                <a:gd name="T105" fmla="*/ 1792 h 2287"/>
                <a:gd name="T106" fmla="*/ 11446 w 13553"/>
                <a:gd name="T107" fmla="*/ 1871 h 2287"/>
                <a:gd name="T108" fmla="*/ 12163 w 13553"/>
                <a:gd name="T109" fmla="*/ 1738 h 2287"/>
                <a:gd name="T110" fmla="*/ 11573 w 13553"/>
                <a:gd name="T111" fmla="*/ 1330 h 2287"/>
                <a:gd name="T112" fmla="*/ 12679 w 13553"/>
                <a:gd name="T113" fmla="*/ 440 h 2287"/>
                <a:gd name="T114" fmla="*/ 12080 w 13553"/>
                <a:gd name="T115" fmla="*/ 1137 h 2287"/>
                <a:gd name="T116" fmla="*/ 12574 w 13553"/>
                <a:gd name="T117" fmla="*/ 1062 h 2287"/>
                <a:gd name="T118" fmla="*/ 12008 w 13553"/>
                <a:gd name="T119" fmla="*/ 1221 h 2287"/>
                <a:gd name="T120" fmla="*/ 12911 w 13553"/>
                <a:gd name="T121" fmla="*/ 644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339"/>
                  </a:moveTo>
                  <a:lnTo>
                    <a:pt x="13338" y="340"/>
                  </a:lnTo>
                  <a:lnTo>
                    <a:pt x="13321" y="348"/>
                  </a:lnTo>
                  <a:lnTo>
                    <a:pt x="13307" y="367"/>
                  </a:lnTo>
                  <a:lnTo>
                    <a:pt x="13307" y="398"/>
                  </a:lnTo>
                  <a:lnTo>
                    <a:pt x="13321" y="418"/>
                  </a:lnTo>
                  <a:lnTo>
                    <a:pt x="13338" y="427"/>
                  </a:lnTo>
                  <a:lnTo>
                    <a:pt x="13349" y="428"/>
                  </a:lnTo>
                  <a:lnTo>
                    <a:pt x="13366" y="431"/>
                  </a:lnTo>
                  <a:lnTo>
                    <a:pt x="13395" y="445"/>
                  </a:lnTo>
                  <a:lnTo>
                    <a:pt x="13430" y="480"/>
                  </a:lnTo>
                  <a:lnTo>
                    <a:pt x="13447" y="508"/>
                  </a:lnTo>
                  <a:lnTo>
                    <a:pt x="13454" y="527"/>
                  </a:lnTo>
                  <a:lnTo>
                    <a:pt x="13459" y="562"/>
                  </a:lnTo>
                  <a:lnTo>
                    <a:pt x="13454" y="597"/>
                  </a:lnTo>
                  <a:lnTo>
                    <a:pt x="13439" y="629"/>
                  </a:lnTo>
                  <a:lnTo>
                    <a:pt x="13430" y="644"/>
                  </a:lnTo>
                  <a:lnTo>
                    <a:pt x="13415" y="665"/>
                  </a:lnTo>
                  <a:lnTo>
                    <a:pt x="13378" y="696"/>
                  </a:lnTo>
                  <a:lnTo>
                    <a:pt x="13337" y="716"/>
                  </a:lnTo>
                  <a:lnTo>
                    <a:pt x="13292" y="727"/>
                  </a:lnTo>
                  <a:lnTo>
                    <a:pt x="13244" y="730"/>
                  </a:lnTo>
                  <a:lnTo>
                    <a:pt x="13196" y="726"/>
                  </a:lnTo>
                  <a:lnTo>
                    <a:pt x="13126" y="709"/>
                  </a:lnTo>
                  <a:lnTo>
                    <a:pt x="13083" y="691"/>
                  </a:lnTo>
                  <a:lnTo>
                    <a:pt x="13034" y="666"/>
                  </a:lnTo>
                  <a:lnTo>
                    <a:pt x="12943" y="600"/>
                  </a:lnTo>
                  <a:lnTo>
                    <a:pt x="12817" y="488"/>
                  </a:lnTo>
                  <a:lnTo>
                    <a:pt x="12734" y="414"/>
                  </a:lnTo>
                  <a:lnTo>
                    <a:pt x="12707" y="392"/>
                  </a:lnTo>
                  <a:lnTo>
                    <a:pt x="12646" y="350"/>
                  </a:lnTo>
                  <a:lnTo>
                    <a:pt x="12579" y="314"/>
                  </a:lnTo>
                  <a:lnTo>
                    <a:pt x="12509" y="289"/>
                  </a:lnTo>
                  <a:lnTo>
                    <a:pt x="12472" y="284"/>
                  </a:lnTo>
                  <a:lnTo>
                    <a:pt x="12413" y="269"/>
                  </a:lnTo>
                  <a:lnTo>
                    <a:pt x="12294" y="253"/>
                  </a:lnTo>
                  <a:lnTo>
                    <a:pt x="12172" y="253"/>
                  </a:lnTo>
                  <a:lnTo>
                    <a:pt x="12051" y="269"/>
                  </a:lnTo>
                  <a:lnTo>
                    <a:pt x="11992" y="282"/>
                  </a:lnTo>
                  <a:lnTo>
                    <a:pt x="11953" y="292"/>
                  </a:lnTo>
                  <a:lnTo>
                    <a:pt x="11876" y="319"/>
                  </a:lnTo>
                  <a:lnTo>
                    <a:pt x="11802" y="353"/>
                  </a:lnTo>
                  <a:lnTo>
                    <a:pt x="11731" y="392"/>
                  </a:lnTo>
                  <a:lnTo>
                    <a:pt x="11630" y="459"/>
                  </a:lnTo>
                  <a:lnTo>
                    <a:pt x="11506" y="565"/>
                  </a:lnTo>
                  <a:lnTo>
                    <a:pt x="11450" y="624"/>
                  </a:lnTo>
                  <a:lnTo>
                    <a:pt x="11397" y="685"/>
                  </a:lnTo>
                  <a:lnTo>
                    <a:pt x="11303" y="816"/>
                  </a:lnTo>
                  <a:lnTo>
                    <a:pt x="11223" y="956"/>
                  </a:lnTo>
                  <a:lnTo>
                    <a:pt x="11154" y="1102"/>
                  </a:lnTo>
                  <a:lnTo>
                    <a:pt x="11123" y="1177"/>
                  </a:lnTo>
                  <a:lnTo>
                    <a:pt x="11067" y="1322"/>
                  </a:lnTo>
                  <a:lnTo>
                    <a:pt x="10981" y="1547"/>
                  </a:lnTo>
                  <a:lnTo>
                    <a:pt x="10916" y="1690"/>
                  </a:lnTo>
                  <a:lnTo>
                    <a:pt x="10838" y="1827"/>
                  </a:lnTo>
                  <a:lnTo>
                    <a:pt x="10769" y="1917"/>
                  </a:lnTo>
                  <a:lnTo>
                    <a:pt x="10718" y="1974"/>
                  </a:lnTo>
                  <a:lnTo>
                    <a:pt x="10662" y="2025"/>
                  </a:lnTo>
                  <a:lnTo>
                    <a:pt x="10600" y="2070"/>
                  </a:lnTo>
                  <a:lnTo>
                    <a:pt x="10530" y="2109"/>
                  </a:lnTo>
                  <a:lnTo>
                    <a:pt x="10454" y="2141"/>
                  </a:lnTo>
                  <a:lnTo>
                    <a:pt x="10413" y="2154"/>
                  </a:lnTo>
                  <a:lnTo>
                    <a:pt x="10379" y="2164"/>
                  </a:lnTo>
                  <a:lnTo>
                    <a:pt x="10309" y="2176"/>
                  </a:lnTo>
                  <a:lnTo>
                    <a:pt x="10241" y="2182"/>
                  </a:lnTo>
                  <a:lnTo>
                    <a:pt x="10171" y="2180"/>
                  </a:lnTo>
                  <a:lnTo>
                    <a:pt x="10101" y="2173"/>
                  </a:lnTo>
                  <a:lnTo>
                    <a:pt x="10032" y="2158"/>
                  </a:lnTo>
                  <a:lnTo>
                    <a:pt x="9966" y="2136"/>
                  </a:lnTo>
                  <a:lnTo>
                    <a:pt x="9901" y="2109"/>
                  </a:lnTo>
                  <a:lnTo>
                    <a:pt x="9870" y="2092"/>
                  </a:lnTo>
                  <a:lnTo>
                    <a:pt x="9839" y="2074"/>
                  </a:lnTo>
                  <a:lnTo>
                    <a:pt x="9779" y="2034"/>
                  </a:lnTo>
                  <a:lnTo>
                    <a:pt x="9726" y="1987"/>
                  </a:lnTo>
                  <a:lnTo>
                    <a:pt x="9677" y="1937"/>
                  </a:lnTo>
                  <a:lnTo>
                    <a:pt x="9634" y="1882"/>
                  </a:lnTo>
                  <a:lnTo>
                    <a:pt x="9595" y="1823"/>
                  </a:lnTo>
                  <a:lnTo>
                    <a:pt x="9546" y="1728"/>
                  </a:lnTo>
                  <a:lnTo>
                    <a:pt x="9521" y="1661"/>
                  </a:lnTo>
                  <a:lnTo>
                    <a:pt x="9489" y="1556"/>
                  </a:lnTo>
                  <a:lnTo>
                    <a:pt x="9438" y="1328"/>
                  </a:lnTo>
                  <a:lnTo>
                    <a:pt x="9394" y="1154"/>
                  </a:lnTo>
                  <a:lnTo>
                    <a:pt x="9358" y="1042"/>
                  </a:lnTo>
                  <a:lnTo>
                    <a:pt x="9311" y="937"/>
                  </a:lnTo>
                  <a:lnTo>
                    <a:pt x="9252" y="843"/>
                  </a:lnTo>
                  <a:lnTo>
                    <a:pt x="9215" y="800"/>
                  </a:lnTo>
                  <a:lnTo>
                    <a:pt x="9290" y="854"/>
                  </a:lnTo>
                  <a:lnTo>
                    <a:pt x="9366" y="906"/>
                  </a:lnTo>
                  <a:lnTo>
                    <a:pt x="9454" y="963"/>
                  </a:lnTo>
                  <a:lnTo>
                    <a:pt x="9642" y="1066"/>
                  </a:lnTo>
                  <a:lnTo>
                    <a:pt x="9740" y="1108"/>
                  </a:lnTo>
                  <a:lnTo>
                    <a:pt x="9782" y="1153"/>
                  </a:lnTo>
                  <a:lnTo>
                    <a:pt x="9819" y="1200"/>
                  </a:lnTo>
                  <a:lnTo>
                    <a:pt x="9848" y="1241"/>
                  </a:lnTo>
                  <a:lnTo>
                    <a:pt x="9887" y="1315"/>
                  </a:lnTo>
                  <a:lnTo>
                    <a:pt x="9906" y="1365"/>
                  </a:lnTo>
                  <a:lnTo>
                    <a:pt x="9915" y="1417"/>
                  </a:lnTo>
                  <a:lnTo>
                    <a:pt x="9913" y="1465"/>
                  </a:lnTo>
                  <a:lnTo>
                    <a:pt x="9894" y="1508"/>
                  </a:lnTo>
                  <a:lnTo>
                    <a:pt x="9857" y="1544"/>
                  </a:lnTo>
                  <a:lnTo>
                    <a:pt x="9828" y="1557"/>
                  </a:lnTo>
                  <a:lnTo>
                    <a:pt x="9819" y="1561"/>
                  </a:lnTo>
                  <a:lnTo>
                    <a:pt x="9808" y="1572"/>
                  </a:lnTo>
                  <a:lnTo>
                    <a:pt x="9799" y="1595"/>
                  </a:lnTo>
                  <a:lnTo>
                    <a:pt x="9806" y="1622"/>
                  </a:lnTo>
                  <a:lnTo>
                    <a:pt x="9824" y="1636"/>
                  </a:lnTo>
                  <a:lnTo>
                    <a:pt x="9841" y="1639"/>
                  </a:lnTo>
                  <a:lnTo>
                    <a:pt x="9850" y="1637"/>
                  </a:lnTo>
                  <a:lnTo>
                    <a:pt x="9878" y="1632"/>
                  </a:lnTo>
                  <a:lnTo>
                    <a:pt x="9920" y="1602"/>
                  </a:lnTo>
                  <a:lnTo>
                    <a:pt x="9952" y="1558"/>
                  </a:lnTo>
                  <a:lnTo>
                    <a:pt x="9970" y="1509"/>
                  </a:lnTo>
                  <a:lnTo>
                    <a:pt x="9975" y="1483"/>
                  </a:lnTo>
                  <a:lnTo>
                    <a:pt x="9979" y="1449"/>
                  </a:lnTo>
                  <a:lnTo>
                    <a:pt x="9968" y="1385"/>
                  </a:lnTo>
                  <a:lnTo>
                    <a:pt x="9942" y="1322"/>
                  </a:lnTo>
                  <a:lnTo>
                    <a:pt x="9909" y="1264"/>
                  </a:lnTo>
                  <a:lnTo>
                    <a:pt x="9891" y="1237"/>
                  </a:lnTo>
                  <a:lnTo>
                    <a:pt x="9852" y="1184"/>
                  </a:lnTo>
                  <a:lnTo>
                    <a:pt x="9808" y="1136"/>
                  </a:lnTo>
                  <a:lnTo>
                    <a:pt x="9865" y="1155"/>
                  </a:lnTo>
                  <a:lnTo>
                    <a:pt x="9980" y="1189"/>
                  </a:lnTo>
                  <a:lnTo>
                    <a:pt x="10038" y="1200"/>
                  </a:lnTo>
                  <a:lnTo>
                    <a:pt x="10040" y="1202"/>
                  </a:lnTo>
                  <a:lnTo>
                    <a:pt x="10062" y="1226"/>
                  </a:lnTo>
                  <a:lnTo>
                    <a:pt x="10094" y="1282"/>
                  </a:lnTo>
                  <a:lnTo>
                    <a:pt x="10112" y="1344"/>
                  </a:lnTo>
                  <a:lnTo>
                    <a:pt x="10114" y="1410"/>
                  </a:lnTo>
                  <a:lnTo>
                    <a:pt x="10107" y="1445"/>
                  </a:lnTo>
                  <a:lnTo>
                    <a:pt x="10106" y="1456"/>
                  </a:lnTo>
                  <a:lnTo>
                    <a:pt x="10108" y="1471"/>
                  </a:lnTo>
                  <a:lnTo>
                    <a:pt x="10123" y="1487"/>
                  </a:lnTo>
                  <a:lnTo>
                    <a:pt x="10151" y="1491"/>
                  </a:lnTo>
                  <a:lnTo>
                    <a:pt x="10169" y="1479"/>
                  </a:lnTo>
                  <a:lnTo>
                    <a:pt x="10177" y="1465"/>
                  </a:lnTo>
                  <a:lnTo>
                    <a:pt x="10180" y="1456"/>
                  </a:lnTo>
                  <a:lnTo>
                    <a:pt x="10182" y="1422"/>
                  </a:lnTo>
                  <a:lnTo>
                    <a:pt x="10172" y="1356"/>
                  </a:lnTo>
                  <a:lnTo>
                    <a:pt x="10147" y="1293"/>
                  </a:lnTo>
                  <a:lnTo>
                    <a:pt x="10110" y="1234"/>
                  </a:lnTo>
                  <a:lnTo>
                    <a:pt x="10086" y="1210"/>
                  </a:lnTo>
                  <a:lnTo>
                    <a:pt x="10136" y="1215"/>
                  </a:lnTo>
                  <a:lnTo>
                    <a:pt x="10184" y="1217"/>
                  </a:lnTo>
                  <a:lnTo>
                    <a:pt x="10207" y="1228"/>
                  </a:lnTo>
                  <a:lnTo>
                    <a:pt x="10250" y="1254"/>
                  </a:lnTo>
                  <a:lnTo>
                    <a:pt x="10289" y="1286"/>
                  </a:lnTo>
                  <a:lnTo>
                    <a:pt x="10321" y="1325"/>
                  </a:lnTo>
                  <a:lnTo>
                    <a:pt x="10334" y="1348"/>
                  </a:lnTo>
                  <a:lnTo>
                    <a:pt x="10349" y="1378"/>
                  </a:lnTo>
                  <a:lnTo>
                    <a:pt x="10364" y="1443"/>
                  </a:lnTo>
                  <a:lnTo>
                    <a:pt x="10360" y="1506"/>
                  </a:lnTo>
                  <a:lnTo>
                    <a:pt x="10344" y="1570"/>
                  </a:lnTo>
                  <a:lnTo>
                    <a:pt x="10331" y="1601"/>
                  </a:lnTo>
                  <a:lnTo>
                    <a:pt x="10326" y="1618"/>
                  </a:lnTo>
                  <a:lnTo>
                    <a:pt x="10336" y="1644"/>
                  </a:lnTo>
                  <a:lnTo>
                    <a:pt x="10360" y="1658"/>
                  </a:lnTo>
                  <a:lnTo>
                    <a:pt x="10379" y="1655"/>
                  </a:lnTo>
                  <a:lnTo>
                    <a:pt x="10391" y="1646"/>
                  </a:lnTo>
                  <a:lnTo>
                    <a:pt x="10395" y="1639"/>
                  </a:lnTo>
                  <a:lnTo>
                    <a:pt x="10409" y="1609"/>
                  </a:lnTo>
                  <a:lnTo>
                    <a:pt x="10423" y="1548"/>
                  </a:lnTo>
                  <a:lnTo>
                    <a:pt x="10425" y="1486"/>
                  </a:lnTo>
                  <a:lnTo>
                    <a:pt x="10413" y="1423"/>
                  </a:lnTo>
                  <a:lnTo>
                    <a:pt x="10390" y="1365"/>
                  </a:lnTo>
                  <a:lnTo>
                    <a:pt x="10357" y="1313"/>
                  </a:lnTo>
                  <a:lnTo>
                    <a:pt x="10314" y="1267"/>
                  </a:lnTo>
                  <a:lnTo>
                    <a:pt x="10264" y="1230"/>
                  </a:lnTo>
                  <a:lnTo>
                    <a:pt x="10235" y="1217"/>
                  </a:lnTo>
                  <a:lnTo>
                    <a:pt x="10296" y="1213"/>
                  </a:lnTo>
                  <a:lnTo>
                    <a:pt x="10414" y="1193"/>
                  </a:lnTo>
                  <a:lnTo>
                    <a:pt x="10526" y="1153"/>
                  </a:lnTo>
                  <a:lnTo>
                    <a:pt x="10631" y="1094"/>
                  </a:lnTo>
                  <a:lnTo>
                    <a:pt x="10679" y="1055"/>
                  </a:lnTo>
                  <a:lnTo>
                    <a:pt x="10708" y="1029"/>
                  </a:lnTo>
                  <a:lnTo>
                    <a:pt x="10759" y="970"/>
                  </a:lnTo>
                  <a:lnTo>
                    <a:pt x="10799" y="901"/>
                  </a:lnTo>
                  <a:lnTo>
                    <a:pt x="10829" y="829"/>
                  </a:lnTo>
                  <a:lnTo>
                    <a:pt x="10846" y="751"/>
                  </a:lnTo>
                  <a:lnTo>
                    <a:pt x="10851" y="673"/>
                  </a:lnTo>
                  <a:lnTo>
                    <a:pt x="10842" y="595"/>
                  </a:lnTo>
                  <a:lnTo>
                    <a:pt x="10819" y="520"/>
                  </a:lnTo>
                  <a:lnTo>
                    <a:pt x="10802" y="485"/>
                  </a:lnTo>
                  <a:lnTo>
                    <a:pt x="10790" y="464"/>
                  </a:lnTo>
                  <a:lnTo>
                    <a:pt x="10762" y="427"/>
                  </a:lnTo>
                  <a:lnTo>
                    <a:pt x="10728" y="394"/>
                  </a:lnTo>
                  <a:lnTo>
                    <a:pt x="10690" y="366"/>
                  </a:lnTo>
                  <a:lnTo>
                    <a:pt x="10628" y="332"/>
                  </a:lnTo>
                  <a:lnTo>
                    <a:pt x="10536" y="306"/>
                  </a:lnTo>
                  <a:lnTo>
                    <a:pt x="10443" y="301"/>
                  </a:lnTo>
                  <a:lnTo>
                    <a:pt x="10375" y="314"/>
                  </a:lnTo>
                  <a:lnTo>
                    <a:pt x="10333" y="328"/>
                  </a:lnTo>
                  <a:lnTo>
                    <a:pt x="10292" y="350"/>
                  </a:lnTo>
                  <a:lnTo>
                    <a:pt x="10256" y="379"/>
                  </a:lnTo>
                  <a:lnTo>
                    <a:pt x="10225" y="412"/>
                  </a:lnTo>
                  <a:lnTo>
                    <a:pt x="10199" y="454"/>
                  </a:lnTo>
                  <a:lnTo>
                    <a:pt x="10187" y="477"/>
                  </a:lnTo>
                  <a:lnTo>
                    <a:pt x="10180" y="501"/>
                  </a:lnTo>
                  <a:lnTo>
                    <a:pt x="10168" y="549"/>
                  </a:lnTo>
                  <a:lnTo>
                    <a:pt x="10163" y="598"/>
                  </a:lnTo>
                  <a:lnTo>
                    <a:pt x="10167" y="646"/>
                  </a:lnTo>
                  <a:lnTo>
                    <a:pt x="10180" y="691"/>
                  </a:lnTo>
                  <a:lnTo>
                    <a:pt x="10200" y="733"/>
                  </a:lnTo>
                  <a:lnTo>
                    <a:pt x="10231" y="769"/>
                  </a:lnTo>
                  <a:lnTo>
                    <a:pt x="10272" y="799"/>
                  </a:lnTo>
                  <a:lnTo>
                    <a:pt x="10295" y="809"/>
                  </a:lnTo>
                  <a:lnTo>
                    <a:pt x="10317" y="818"/>
                  </a:lnTo>
                  <a:lnTo>
                    <a:pt x="10364" y="826"/>
                  </a:lnTo>
                  <a:lnTo>
                    <a:pt x="10413" y="825"/>
                  </a:lnTo>
                  <a:lnTo>
                    <a:pt x="10460" y="816"/>
                  </a:lnTo>
                  <a:lnTo>
                    <a:pt x="10505" y="796"/>
                  </a:lnTo>
                  <a:lnTo>
                    <a:pt x="10544" y="770"/>
                  </a:lnTo>
                  <a:lnTo>
                    <a:pt x="10575" y="735"/>
                  </a:lnTo>
                  <a:lnTo>
                    <a:pt x="10594" y="691"/>
                  </a:lnTo>
                  <a:lnTo>
                    <a:pt x="10600" y="666"/>
                  </a:lnTo>
                  <a:lnTo>
                    <a:pt x="10601" y="652"/>
                  </a:lnTo>
                  <a:lnTo>
                    <a:pt x="10596" y="629"/>
                  </a:lnTo>
                  <a:lnTo>
                    <a:pt x="10583" y="609"/>
                  </a:lnTo>
                  <a:lnTo>
                    <a:pt x="10565" y="597"/>
                  </a:lnTo>
                  <a:lnTo>
                    <a:pt x="10544" y="590"/>
                  </a:lnTo>
                  <a:lnTo>
                    <a:pt x="10522" y="591"/>
                  </a:lnTo>
                  <a:lnTo>
                    <a:pt x="10502" y="602"/>
                  </a:lnTo>
                  <a:lnTo>
                    <a:pt x="10487" y="621"/>
                  </a:lnTo>
                  <a:lnTo>
                    <a:pt x="10482" y="634"/>
                  </a:lnTo>
                  <a:lnTo>
                    <a:pt x="10473" y="657"/>
                  </a:lnTo>
                  <a:lnTo>
                    <a:pt x="10440" y="692"/>
                  </a:lnTo>
                  <a:lnTo>
                    <a:pt x="10395" y="711"/>
                  </a:lnTo>
                  <a:lnTo>
                    <a:pt x="10347" y="714"/>
                  </a:lnTo>
                  <a:lnTo>
                    <a:pt x="10322" y="711"/>
                  </a:lnTo>
                  <a:lnTo>
                    <a:pt x="10304" y="705"/>
                  </a:lnTo>
                  <a:lnTo>
                    <a:pt x="10276" y="687"/>
                  </a:lnTo>
                  <a:lnTo>
                    <a:pt x="10255" y="661"/>
                  </a:lnTo>
                  <a:lnTo>
                    <a:pt x="10239" y="630"/>
                  </a:lnTo>
                  <a:lnTo>
                    <a:pt x="10229" y="578"/>
                  </a:lnTo>
                  <a:lnTo>
                    <a:pt x="10234" y="507"/>
                  </a:lnTo>
                  <a:lnTo>
                    <a:pt x="10244" y="476"/>
                  </a:lnTo>
                  <a:lnTo>
                    <a:pt x="10254" y="459"/>
                  </a:lnTo>
                  <a:lnTo>
                    <a:pt x="10274" y="427"/>
                  </a:lnTo>
                  <a:lnTo>
                    <a:pt x="10298" y="402"/>
                  </a:lnTo>
                  <a:lnTo>
                    <a:pt x="10325" y="381"/>
                  </a:lnTo>
                  <a:lnTo>
                    <a:pt x="10371" y="361"/>
                  </a:lnTo>
                  <a:lnTo>
                    <a:pt x="10439" y="352"/>
                  </a:lnTo>
                  <a:lnTo>
                    <a:pt x="10509" y="359"/>
                  </a:lnTo>
                  <a:lnTo>
                    <a:pt x="10578" y="383"/>
                  </a:lnTo>
                  <a:lnTo>
                    <a:pt x="10638" y="419"/>
                  </a:lnTo>
                  <a:lnTo>
                    <a:pt x="10689" y="468"/>
                  </a:lnTo>
                  <a:lnTo>
                    <a:pt x="10707" y="497"/>
                  </a:lnTo>
                  <a:lnTo>
                    <a:pt x="10727" y="530"/>
                  </a:lnTo>
                  <a:lnTo>
                    <a:pt x="10746" y="606"/>
                  </a:lnTo>
                  <a:lnTo>
                    <a:pt x="10750" y="682"/>
                  </a:lnTo>
                  <a:lnTo>
                    <a:pt x="10740" y="759"/>
                  </a:lnTo>
                  <a:lnTo>
                    <a:pt x="10729" y="795"/>
                  </a:lnTo>
                  <a:lnTo>
                    <a:pt x="10716" y="834"/>
                  </a:lnTo>
                  <a:lnTo>
                    <a:pt x="10677" y="902"/>
                  </a:lnTo>
                  <a:lnTo>
                    <a:pt x="10627" y="962"/>
                  </a:lnTo>
                  <a:lnTo>
                    <a:pt x="10565" y="1014"/>
                  </a:lnTo>
                  <a:lnTo>
                    <a:pt x="10532" y="1035"/>
                  </a:lnTo>
                  <a:lnTo>
                    <a:pt x="10492" y="1058"/>
                  </a:lnTo>
                  <a:lnTo>
                    <a:pt x="10409" y="1092"/>
                  </a:lnTo>
                  <a:lnTo>
                    <a:pt x="10324" y="1112"/>
                  </a:lnTo>
                  <a:lnTo>
                    <a:pt x="10235" y="1121"/>
                  </a:lnTo>
                  <a:lnTo>
                    <a:pt x="10146" y="1120"/>
                  </a:lnTo>
                  <a:lnTo>
                    <a:pt x="10057" y="1110"/>
                  </a:lnTo>
                  <a:lnTo>
                    <a:pt x="9924" y="1083"/>
                  </a:lnTo>
                  <a:lnTo>
                    <a:pt x="9840" y="1057"/>
                  </a:lnTo>
                  <a:lnTo>
                    <a:pt x="9770" y="1032"/>
                  </a:lnTo>
                  <a:lnTo>
                    <a:pt x="9635" y="975"/>
                  </a:lnTo>
                  <a:lnTo>
                    <a:pt x="9503" y="909"/>
                  </a:lnTo>
                  <a:lnTo>
                    <a:pt x="9375" y="836"/>
                  </a:lnTo>
                  <a:lnTo>
                    <a:pt x="9313" y="797"/>
                  </a:lnTo>
                  <a:lnTo>
                    <a:pt x="9249" y="757"/>
                  </a:lnTo>
                  <a:lnTo>
                    <a:pt x="9130" y="669"/>
                  </a:lnTo>
                  <a:lnTo>
                    <a:pt x="9073" y="622"/>
                  </a:lnTo>
                  <a:lnTo>
                    <a:pt x="9040" y="585"/>
                  </a:lnTo>
                  <a:lnTo>
                    <a:pt x="8969" y="517"/>
                  </a:lnTo>
                  <a:lnTo>
                    <a:pt x="8930" y="488"/>
                  </a:lnTo>
                  <a:lnTo>
                    <a:pt x="9007" y="516"/>
                  </a:lnTo>
                  <a:lnTo>
                    <a:pt x="9122" y="558"/>
                  </a:lnTo>
                  <a:lnTo>
                    <a:pt x="9200" y="581"/>
                  </a:lnTo>
                  <a:lnTo>
                    <a:pt x="9240" y="590"/>
                  </a:lnTo>
                  <a:lnTo>
                    <a:pt x="9276" y="597"/>
                  </a:lnTo>
                  <a:lnTo>
                    <a:pt x="9349" y="599"/>
                  </a:lnTo>
                  <a:lnTo>
                    <a:pt x="9420" y="591"/>
                  </a:lnTo>
                  <a:lnTo>
                    <a:pt x="9490" y="568"/>
                  </a:lnTo>
                  <a:lnTo>
                    <a:pt x="9522" y="550"/>
                  </a:lnTo>
                  <a:lnTo>
                    <a:pt x="9550" y="532"/>
                  </a:lnTo>
                  <a:lnTo>
                    <a:pt x="9598" y="484"/>
                  </a:lnTo>
                  <a:lnTo>
                    <a:pt x="9633" y="425"/>
                  </a:lnTo>
                  <a:lnTo>
                    <a:pt x="9655" y="362"/>
                  </a:lnTo>
                  <a:lnTo>
                    <a:pt x="9660" y="328"/>
                  </a:lnTo>
                  <a:lnTo>
                    <a:pt x="9661" y="293"/>
                  </a:lnTo>
                  <a:lnTo>
                    <a:pt x="9652" y="226"/>
                  </a:lnTo>
                  <a:lnTo>
                    <a:pt x="9627" y="164"/>
                  </a:lnTo>
                  <a:lnTo>
                    <a:pt x="9591" y="108"/>
                  </a:lnTo>
                  <a:lnTo>
                    <a:pt x="9543" y="61"/>
                  </a:lnTo>
                  <a:lnTo>
                    <a:pt x="9488" y="26"/>
                  </a:lnTo>
                  <a:lnTo>
                    <a:pt x="9425" y="4"/>
                  </a:lnTo>
                  <a:lnTo>
                    <a:pt x="9357" y="0"/>
                  </a:lnTo>
                  <a:lnTo>
                    <a:pt x="9322" y="5"/>
                  </a:lnTo>
                  <a:lnTo>
                    <a:pt x="9290" y="13"/>
                  </a:lnTo>
                  <a:lnTo>
                    <a:pt x="9239" y="46"/>
                  </a:lnTo>
                  <a:lnTo>
                    <a:pt x="9200" y="92"/>
                  </a:lnTo>
                  <a:lnTo>
                    <a:pt x="9178" y="149"/>
                  </a:lnTo>
                  <a:lnTo>
                    <a:pt x="9174" y="180"/>
                  </a:lnTo>
                  <a:lnTo>
                    <a:pt x="9174" y="195"/>
                  </a:lnTo>
                  <a:lnTo>
                    <a:pt x="9180" y="222"/>
                  </a:lnTo>
                  <a:lnTo>
                    <a:pt x="9197" y="260"/>
                  </a:lnTo>
                  <a:lnTo>
                    <a:pt x="9237" y="300"/>
                  </a:lnTo>
                  <a:lnTo>
                    <a:pt x="9288" y="323"/>
                  </a:lnTo>
                  <a:lnTo>
                    <a:pt x="9315" y="326"/>
                  </a:lnTo>
                  <a:lnTo>
                    <a:pt x="9325" y="326"/>
                  </a:lnTo>
                  <a:lnTo>
                    <a:pt x="9332" y="322"/>
                  </a:lnTo>
                  <a:lnTo>
                    <a:pt x="9354" y="328"/>
                  </a:lnTo>
                  <a:lnTo>
                    <a:pt x="9398" y="322"/>
                  </a:lnTo>
                  <a:lnTo>
                    <a:pt x="9436" y="297"/>
                  </a:lnTo>
                  <a:lnTo>
                    <a:pt x="9460" y="257"/>
                  </a:lnTo>
                  <a:lnTo>
                    <a:pt x="9463" y="232"/>
                  </a:lnTo>
                  <a:lnTo>
                    <a:pt x="9463" y="215"/>
                  </a:lnTo>
                  <a:lnTo>
                    <a:pt x="9446" y="193"/>
                  </a:lnTo>
                  <a:lnTo>
                    <a:pt x="9420" y="184"/>
                  </a:lnTo>
                  <a:lnTo>
                    <a:pt x="9390" y="190"/>
                  </a:lnTo>
                  <a:lnTo>
                    <a:pt x="9379" y="197"/>
                  </a:lnTo>
                  <a:lnTo>
                    <a:pt x="9345" y="223"/>
                  </a:lnTo>
                  <a:lnTo>
                    <a:pt x="9309" y="244"/>
                  </a:lnTo>
                  <a:lnTo>
                    <a:pt x="9297" y="249"/>
                  </a:lnTo>
                  <a:lnTo>
                    <a:pt x="9275" y="252"/>
                  </a:lnTo>
                  <a:lnTo>
                    <a:pt x="9262" y="252"/>
                  </a:lnTo>
                  <a:lnTo>
                    <a:pt x="9250" y="239"/>
                  </a:lnTo>
                  <a:lnTo>
                    <a:pt x="9236" y="206"/>
                  </a:lnTo>
                  <a:lnTo>
                    <a:pt x="9232" y="169"/>
                  </a:lnTo>
                  <a:lnTo>
                    <a:pt x="9241" y="132"/>
                  </a:lnTo>
                  <a:lnTo>
                    <a:pt x="9252" y="116"/>
                  </a:lnTo>
                  <a:lnTo>
                    <a:pt x="9261" y="101"/>
                  </a:lnTo>
                  <a:lnTo>
                    <a:pt x="9284" y="82"/>
                  </a:lnTo>
                  <a:lnTo>
                    <a:pt x="9310" y="68"/>
                  </a:lnTo>
                  <a:lnTo>
                    <a:pt x="9340" y="61"/>
                  </a:lnTo>
                  <a:lnTo>
                    <a:pt x="9386" y="62"/>
                  </a:lnTo>
                  <a:lnTo>
                    <a:pt x="9446" y="79"/>
                  </a:lnTo>
                  <a:lnTo>
                    <a:pt x="9472" y="95"/>
                  </a:lnTo>
                  <a:lnTo>
                    <a:pt x="9494" y="110"/>
                  </a:lnTo>
                  <a:lnTo>
                    <a:pt x="9529" y="147"/>
                  </a:lnTo>
                  <a:lnTo>
                    <a:pt x="9554" y="191"/>
                  </a:lnTo>
                  <a:lnTo>
                    <a:pt x="9567" y="237"/>
                  </a:lnTo>
                  <a:lnTo>
                    <a:pt x="9570" y="287"/>
                  </a:lnTo>
                  <a:lnTo>
                    <a:pt x="9563" y="336"/>
                  </a:lnTo>
                  <a:lnTo>
                    <a:pt x="9547" y="384"/>
                  </a:lnTo>
                  <a:lnTo>
                    <a:pt x="9521" y="428"/>
                  </a:lnTo>
                  <a:lnTo>
                    <a:pt x="9504" y="447"/>
                  </a:lnTo>
                  <a:lnTo>
                    <a:pt x="9485" y="467"/>
                  </a:lnTo>
                  <a:lnTo>
                    <a:pt x="9440" y="497"/>
                  </a:lnTo>
                  <a:lnTo>
                    <a:pt x="9389" y="514"/>
                  </a:lnTo>
                  <a:lnTo>
                    <a:pt x="9335" y="521"/>
                  </a:lnTo>
                  <a:lnTo>
                    <a:pt x="9250" y="520"/>
                  </a:lnTo>
                  <a:lnTo>
                    <a:pt x="9140" y="501"/>
                  </a:lnTo>
                  <a:lnTo>
                    <a:pt x="9090" y="488"/>
                  </a:lnTo>
                  <a:lnTo>
                    <a:pt x="8963" y="458"/>
                  </a:lnTo>
                  <a:lnTo>
                    <a:pt x="8837" y="423"/>
                  </a:lnTo>
                  <a:lnTo>
                    <a:pt x="8828" y="420"/>
                  </a:lnTo>
                  <a:lnTo>
                    <a:pt x="8819" y="418"/>
                  </a:lnTo>
                  <a:lnTo>
                    <a:pt x="8777" y="398"/>
                  </a:lnTo>
                  <a:lnTo>
                    <a:pt x="8692" y="363"/>
                  </a:lnTo>
                  <a:lnTo>
                    <a:pt x="8602" y="337"/>
                  </a:lnTo>
                  <a:lnTo>
                    <a:pt x="8512" y="320"/>
                  </a:lnTo>
                  <a:lnTo>
                    <a:pt x="8419" y="311"/>
                  </a:lnTo>
                  <a:lnTo>
                    <a:pt x="8326" y="313"/>
                  </a:lnTo>
                  <a:lnTo>
                    <a:pt x="8235" y="320"/>
                  </a:lnTo>
                  <a:lnTo>
                    <a:pt x="8146" y="339"/>
                  </a:lnTo>
                  <a:lnTo>
                    <a:pt x="8102" y="352"/>
                  </a:lnTo>
                  <a:lnTo>
                    <a:pt x="8036" y="361"/>
                  </a:lnTo>
                  <a:lnTo>
                    <a:pt x="7971" y="374"/>
                  </a:lnTo>
                  <a:lnTo>
                    <a:pt x="7865" y="397"/>
                  </a:lnTo>
                  <a:lnTo>
                    <a:pt x="7705" y="447"/>
                  </a:lnTo>
                  <a:lnTo>
                    <a:pt x="7603" y="490"/>
                  </a:lnTo>
                  <a:lnTo>
                    <a:pt x="7555" y="516"/>
                  </a:lnTo>
                  <a:lnTo>
                    <a:pt x="7551" y="520"/>
                  </a:lnTo>
                  <a:lnTo>
                    <a:pt x="7548" y="525"/>
                  </a:lnTo>
                  <a:lnTo>
                    <a:pt x="7440" y="572"/>
                  </a:lnTo>
                  <a:lnTo>
                    <a:pt x="7284" y="654"/>
                  </a:lnTo>
                  <a:lnTo>
                    <a:pt x="7183" y="713"/>
                  </a:lnTo>
                  <a:lnTo>
                    <a:pt x="7086" y="779"/>
                  </a:lnTo>
                  <a:lnTo>
                    <a:pt x="6991" y="851"/>
                  </a:lnTo>
                  <a:lnTo>
                    <a:pt x="6902" y="926"/>
                  </a:lnTo>
                  <a:lnTo>
                    <a:pt x="6817" y="1006"/>
                  </a:lnTo>
                  <a:lnTo>
                    <a:pt x="6777" y="1049"/>
                  </a:lnTo>
                  <a:lnTo>
                    <a:pt x="6736" y="1006"/>
                  </a:lnTo>
                  <a:lnTo>
                    <a:pt x="6652" y="926"/>
                  </a:lnTo>
                  <a:lnTo>
                    <a:pt x="6562" y="851"/>
                  </a:lnTo>
                  <a:lnTo>
                    <a:pt x="6469" y="779"/>
                  </a:lnTo>
                  <a:lnTo>
                    <a:pt x="6370" y="713"/>
                  </a:lnTo>
                  <a:lnTo>
                    <a:pt x="6271" y="654"/>
                  </a:lnTo>
                  <a:lnTo>
                    <a:pt x="6114" y="572"/>
                  </a:lnTo>
                  <a:lnTo>
                    <a:pt x="6005" y="525"/>
                  </a:lnTo>
                  <a:lnTo>
                    <a:pt x="6004" y="520"/>
                  </a:lnTo>
                  <a:lnTo>
                    <a:pt x="5998" y="516"/>
                  </a:lnTo>
                  <a:lnTo>
                    <a:pt x="5950" y="490"/>
                  </a:lnTo>
                  <a:lnTo>
                    <a:pt x="5849" y="447"/>
                  </a:lnTo>
                  <a:lnTo>
                    <a:pt x="5690" y="397"/>
                  </a:lnTo>
                  <a:lnTo>
                    <a:pt x="5582" y="374"/>
                  </a:lnTo>
                  <a:lnTo>
                    <a:pt x="5517" y="361"/>
                  </a:lnTo>
                  <a:lnTo>
                    <a:pt x="5451" y="352"/>
                  </a:lnTo>
                  <a:lnTo>
                    <a:pt x="5409" y="339"/>
                  </a:lnTo>
                  <a:lnTo>
                    <a:pt x="5319" y="320"/>
                  </a:lnTo>
                  <a:lnTo>
                    <a:pt x="5227" y="313"/>
                  </a:lnTo>
                  <a:lnTo>
                    <a:pt x="5135" y="311"/>
                  </a:lnTo>
                  <a:lnTo>
                    <a:pt x="5042" y="320"/>
                  </a:lnTo>
                  <a:lnTo>
                    <a:pt x="4951" y="337"/>
                  </a:lnTo>
                  <a:lnTo>
                    <a:pt x="4862" y="363"/>
                  </a:lnTo>
                  <a:lnTo>
                    <a:pt x="4776" y="398"/>
                  </a:lnTo>
                  <a:lnTo>
                    <a:pt x="4736" y="418"/>
                  </a:lnTo>
                  <a:lnTo>
                    <a:pt x="4718" y="423"/>
                  </a:lnTo>
                  <a:lnTo>
                    <a:pt x="4591" y="458"/>
                  </a:lnTo>
                  <a:lnTo>
                    <a:pt x="4464" y="488"/>
                  </a:lnTo>
                  <a:lnTo>
                    <a:pt x="4414" y="501"/>
                  </a:lnTo>
                  <a:lnTo>
                    <a:pt x="4303" y="520"/>
                  </a:lnTo>
                  <a:lnTo>
                    <a:pt x="4219" y="521"/>
                  </a:lnTo>
                  <a:lnTo>
                    <a:pt x="4164" y="514"/>
                  </a:lnTo>
                  <a:lnTo>
                    <a:pt x="4115" y="497"/>
                  </a:lnTo>
                  <a:lnTo>
                    <a:pt x="4070" y="467"/>
                  </a:lnTo>
                  <a:lnTo>
                    <a:pt x="4049" y="447"/>
                  </a:lnTo>
                  <a:lnTo>
                    <a:pt x="4032" y="428"/>
                  </a:lnTo>
                  <a:lnTo>
                    <a:pt x="4007" y="384"/>
                  </a:lnTo>
                  <a:lnTo>
                    <a:pt x="3991" y="336"/>
                  </a:lnTo>
                  <a:lnTo>
                    <a:pt x="3984" y="287"/>
                  </a:lnTo>
                  <a:lnTo>
                    <a:pt x="3987" y="237"/>
                  </a:lnTo>
                  <a:lnTo>
                    <a:pt x="4000" y="191"/>
                  </a:lnTo>
                  <a:lnTo>
                    <a:pt x="4024" y="147"/>
                  </a:lnTo>
                  <a:lnTo>
                    <a:pt x="4059" y="110"/>
                  </a:lnTo>
                  <a:lnTo>
                    <a:pt x="4083" y="95"/>
                  </a:lnTo>
                  <a:lnTo>
                    <a:pt x="4107" y="79"/>
                  </a:lnTo>
                  <a:lnTo>
                    <a:pt x="4168" y="62"/>
                  </a:lnTo>
                  <a:lnTo>
                    <a:pt x="4214" y="61"/>
                  </a:lnTo>
                  <a:lnTo>
                    <a:pt x="4243" y="68"/>
                  </a:lnTo>
                  <a:lnTo>
                    <a:pt x="4271" y="82"/>
                  </a:lnTo>
                  <a:lnTo>
                    <a:pt x="4293" y="101"/>
                  </a:lnTo>
                  <a:lnTo>
                    <a:pt x="4303" y="116"/>
                  </a:lnTo>
                  <a:lnTo>
                    <a:pt x="4312" y="132"/>
                  </a:lnTo>
                  <a:lnTo>
                    <a:pt x="4321" y="169"/>
                  </a:lnTo>
                  <a:lnTo>
                    <a:pt x="4319" y="206"/>
                  </a:lnTo>
                  <a:lnTo>
                    <a:pt x="4303" y="239"/>
                  </a:lnTo>
                  <a:lnTo>
                    <a:pt x="4291" y="252"/>
                  </a:lnTo>
                  <a:lnTo>
                    <a:pt x="4280" y="252"/>
                  </a:lnTo>
                  <a:lnTo>
                    <a:pt x="4256" y="249"/>
                  </a:lnTo>
                  <a:lnTo>
                    <a:pt x="4246" y="244"/>
                  </a:lnTo>
                  <a:lnTo>
                    <a:pt x="4208" y="223"/>
                  </a:lnTo>
                  <a:lnTo>
                    <a:pt x="4175" y="197"/>
                  </a:lnTo>
                  <a:lnTo>
                    <a:pt x="4163" y="190"/>
                  </a:lnTo>
                  <a:lnTo>
                    <a:pt x="4134" y="184"/>
                  </a:lnTo>
                  <a:lnTo>
                    <a:pt x="4107" y="193"/>
                  </a:lnTo>
                  <a:lnTo>
                    <a:pt x="4090" y="215"/>
                  </a:lnTo>
                  <a:lnTo>
                    <a:pt x="4090" y="232"/>
                  </a:lnTo>
                  <a:lnTo>
                    <a:pt x="4094" y="257"/>
                  </a:lnTo>
                  <a:lnTo>
                    <a:pt x="4118" y="297"/>
                  </a:lnTo>
                  <a:lnTo>
                    <a:pt x="4155" y="322"/>
                  </a:lnTo>
                  <a:lnTo>
                    <a:pt x="4199" y="328"/>
                  </a:lnTo>
                  <a:lnTo>
                    <a:pt x="4221" y="322"/>
                  </a:lnTo>
                  <a:lnTo>
                    <a:pt x="4228" y="326"/>
                  </a:lnTo>
                  <a:lnTo>
                    <a:pt x="4238" y="326"/>
                  </a:lnTo>
                  <a:lnTo>
                    <a:pt x="4265" y="323"/>
                  </a:lnTo>
                  <a:lnTo>
                    <a:pt x="4316" y="300"/>
                  </a:lnTo>
                  <a:lnTo>
                    <a:pt x="4356" y="260"/>
                  </a:lnTo>
                  <a:lnTo>
                    <a:pt x="4374" y="222"/>
                  </a:lnTo>
                  <a:lnTo>
                    <a:pt x="4379" y="195"/>
                  </a:lnTo>
                  <a:lnTo>
                    <a:pt x="4379" y="180"/>
                  </a:lnTo>
                  <a:lnTo>
                    <a:pt x="4377" y="149"/>
                  </a:lnTo>
                  <a:lnTo>
                    <a:pt x="4354" y="92"/>
                  </a:lnTo>
                  <a:lnTo>
                    <a:pt x="4315" y="46"/>
                  </a:lnTo>
                  <a:lnTo>
                    <a:pt x="4263" y="13"/>
                  </a:lnTo>
                  <a:lnTo>
                    <a:pt x="4233" y="5"/>
                  </a:lnTo>
                  <a:lnTo>
                    <a:pt x="4197" y="0"/>
                  </a:lnTo>
                  <a:lnTo>
                    <a:pt x="4129" y="4"/>
                  </a:lnTo>
                  <a:lnTo>
                    <a:pt x="4066" y="26"/>
                  </a:lnTo>
                  <a:lnTo>
                    <a:pt x="4010" y="61"/>
                  </a:lnTo>
                  <a:lnTo>
                    <a:pt x="3962" y="108"/>
                  </a:lnTo>
                  <a:lnTo>
                    <a:pt x="3926" y="164"/>
                  </a:lnTo>
                  <a:lnTo>
                    <a:pt x="3902" y="226"/>
                  </a:lnTo>
                  <a:lnTo>
                    <a:pt x="3892" y="293"/>
                  </a:lnTo>
                  <a:lnTo>
                    <a:pt x="3893" y="328"/>
                  </a:lnTo>
                  <a:lnTo>
                    <a:pt x="3899" y="362"/>
                  </a:lnTo>
                  <a:lnTo>
                    <a:pt x="3921" y="425"/>
                  </a:lnTo>
                  <a:lnTo>
                    <a:pt x="3956" y="484"/>
                  </a:lnTo>
                  <a:lnTo>
                    <a:pt x="4004" y="532"/>
                  </a:lnTo>
                  <a:lnTo>
                    <a:pt x="4032" y="550"/>
                  </a:lnTo>
                  <a:lnTo>
                    <a:pt x="4064" y="568"/>
                  </a:lnTo>
                  <a:lnTo>
                    <a:pt x="4133" y="591"/>
                  </a:lnTo>
                  <a:lnTo>
                    <a:pt x="4204" y="599"/>
                  </a:lnTo>
                  <a:lnTo>
                    <a:pt x="4277" y="597"/>
                  </a:lnTo>
                  <a:lnTo>
                    <a:pt x="4313" y="590"/>
                  </a:lnTo>
                  <a:lnTo>
                    <a:pt x="4354" y="581"/>
                  </a:lnTo>
                  <a:lnTo>
                    <a:pt x="4433" y="558"/>
                  </a:lnTo>
                  <a:lnTo>
                    <a:pt x="4548" y="516"/>
                  </a:lnTo>
                  <a:lnTo>
                    <a:pt x="4624" y="488"/>
                  </a:lnTo>
                  <a:lnTo>
                    <a:pt x="4584" y="517"/>
                  </a:lnTo>
                  <a:lnTo>
                    <a:pt x="4513" y="585"/>
                  </a:lnTo>
                  <a:lnTo>
                    <a:pt x="4481" y="622"/>
                  </a:lnTo>
                  <a:lnTo>
                    <a:pt x="4424" y="669"/>
                  </a:lnTo>
                  <a:lnTo>
                    <a:pt x="4304" y="757"/>
                  </a:lnTo>
                  <a:lnTo>
                    <a:pt x="4242" y="797"/>
                  </a:lnTo>
                  <a:lnTo>
                    <a:pt x="4180" y="836"/>
                  </a:lnTo>
                  <a:lnTo>
                    <a:pt x="4052" y="909"/>
                  </a:lnTo>
                  <a:lnTo>
                    <a:pt x="3919" y="975"/>
                  </a:lnTo>
                  <a:lnTo>
                    <a:pt x="3783" y="1032"/>
                  </a:lnTo>
                  <a:lnTo>
                    <a:pt x="3713" y="1057"/>
                  </a:lnTo>
                  <a:lnTo>
                    <a:pt x="3629" y="1083"/>
                  </a:lnTo>
                  <a:lnTo>
                    <a:pt x="3497" y="1110"/>
                  </a:lnTo>
                  <a:lnTo>
                    <a:pt x="3407" y="1120"/>
                  </a:lnTo>
                  <a:lnTo>
                    <a:pt x="3318" y="1121"/>
                  </a:lnTo>
                  <a:lnTo>
                    <a:pt x="3230" y="1112"/>
                  </a:lnTo>
                  <a:lnTo>
                    <a:pt x="3144" y="1092"/>
                  </a:lnTo>
                  <a:lnTo>
                    <a:pt x="3061" y="1058"/>
                  </a:lnTo>
                  <a:lnTo>
                    <a:pt x="3022" y="1035"/>
                  </a:lnTo>
                  <a:lnTo>
                    <a:pt x="2989" y="1014"/>
                  </a:lnTo>
                  <a:lnTo>
                    <a:pt x="2928" y="962"/>
                  </a:lnTo>
                  <a:lnTo>
                    <a:pt x="2876" y="902"/>
                  </a:lnTo>
                  <a:lnTo>
                    <a:pt x="2837" y="834"/>
                  </a:lnTo>
                  <a:lnTo>
                    <a:pt x="2824" y="795"/>
                  </a:lnTo>
                  <a:lnTo>
                    <a:pt x="2814" y="759"/>
                  </a:lnTo>
                  <a:lnTo>
                    <a:pt x="2803" y="682"/>
                  </a:lnTo>
                  <a:lnTo>
                    <a:pt x="2807" y="606"/>
                  </a:lnTo>
                  <a:lnTo>
                    <a:pt x="2828" y="530"/>
                  </a:lnTo>
                  <a:lnTo>
                    <a:pt x="2846" y="497"/>
                  </a:lnTo>
                  <a:lnTo>
                    <a:pt x="2864" y="468"/>
                  </a:lnTo>
                  <a:lnTo>
                    <a:pt x="2915" y="419"/>
                  </a:lnTo>
                  <a:lnTo>
                    <a:pt x="2976" y="383"/>
                  </a:lnTo>
                  <a:lnTo>
                    <a:pt x="3044" y="359"/>
                  </a:lnTo>
                  <a:lnTo>
                    <a:pt x="3114" y="352"/>
                  </a:lnTo>
                  <a:lnTo>
                    <a:pt x="3183" y="361"/>
                  </a:lnTo>
                  <a:lnTo>
                    <a:pt x="3228" y="381"/>
                  </a:lnTo>
                  <a:lnTo>
                    <a:pt x="3256" y="402"/>
                  </a:lnTo>
                  <a:lnTo>
                    <a:pt x="3280" y="427"/>
                  </a:lnTo>
                  <a:lnTo>
                    <a:pt x="3300" y="459"/>
                  </a:lnTo>
                  <a:lnTo>
                    <a:pt x="3309" y="476"/>
                  </a:lnTo>
                  <a:lnTo>
                    <a:pt x="3319" y="507"/>
                  </a:lnTo>
                  <a:lnTo>
                    <a:pt x="3326" y="578"/>
                  </a:lnTo>
                  <a:lnTo>
                    <a:pt x="3314" y="630"/>
                  </a:lnTo>
                  <a:lnTo>
                    <a:pt x="3300" y="661"/>
                  </a:lnTo>
                  <a:lnTo>
                    <a:pt x="3278" y="687"/>
                  </a:lnTo>
                  <a:lnTo>
                    <a:pt x="3249" y="705"/>
                  </a:lnTo>
                  <a:lnTo>
                    <a:pt x="3231" y="711"/>
                  </a:lnTo>
                  <a:lnTo>
                    <a:pt x="3208" y="714"/>
                  </a:lnTo>
                  <a:lnTo>
                    <a:pt x="3159" y="711"/>
                  </a:lnTo>
                  <a:lnTo>
                    <a:pt x="3114" y="692"/>
                  </a:lnTo>
                  <a:lnTo>
                    <a:pt x="3081" y="657"/>
                  </a:lnTo>
                  <a:lnTo>
                    <a:pt x="3072" y="634"/>
                  </a:lnTo>
                  <a:lnTo>
                    <a:pt x="3066" y="621"/>
                  </a:lnTo>
                  <a:lnTo>
                    <a:pt x="3051" y="602"/>
                  </a:lnTo>
                  <a:lnTo>
                    <a:pt x="3031" y="591"/>
                  </a:lnTo>
                  <a:lnTo>
                    <a:pt x="3011" y="590"/>
                  </a:lnTo>
                  <a:lnTo>
                    <a:pt x="2989" y="597"/>
                  </a:lnTo>
                  <a:lnTo>
                    <a:pt x="2971" y="609"/>
                  </a:lnTo>
                  <a:lnTo>
                    <a:pt x="2958" y="629"/>
                  </a:lnTo>
                  <a:lnTo>
                    <a:pt x="2952" y="652"/>
                  </a:lnTo>
                  <a:lnTo>
                    <a:pt x="2954" y="666"/>
                  </a:lnTo>
                  <a:lnTo>
                    <a:pt x="2959" y="691"/>
                  </a:lnTo>
                  <a:lnTo>
                    <a:pt x="2980" y="735"/>
                  </a:lnTo>
                  <a:lnTo>
                    <a:pt x="3009" y="770"/>
                  </a:lnTo>
                  <a:lnTo>
                    <a:pt x="3050" y="796"/>
                  </a:lnTo>
                  <a:lnTo>
                    <a:pt x="3094" y="816"/>
                  </a:lnTo>
                  <a:lnTo>
                    <a:pt x="3142" y="825"/>
                  </a:lnTo>
                  <a:lnTo>
                    <a:pt x="3190" y="826"/>
                  </a:lnTo>
                  <a:lnTo>
                    <a:pt x="3236" y="818"/>
                  </a:lnTo>
                  <a:lnTo>
                    <a:pt x="3258" y="809"/>
                  </a:lnTo>
                  <a:lnTo>
                    <a:pt x="3283" y="799"/>
                  </a:lnTo>
                  <a:lnTo>
                    <a:pt x="3323" y="769"/>
                  </a:lnTo>
                  <a:lnTo>
                    <a:pt x="3353" y="733"/>
                  </a:lnTo>
                  <a:lnTo>
                    <a:pt x="3374" y="691"/>
                  </a:lnTo>
                  <a:lnTo>
                    <a:pt x="3387" y="646"/>
                  </a:lnTo>
                  <a:lnTo>
                    <a:pt x="3391" y="598"/>
                  </a:lnTo>
                  <a:lnTo>
                    <a:pt x="3387" y="549"/>
                  </a:lnTo>
                  <a:lnTo>
                    <a:pt x="3375" y="501"/>
                  </a:lnTo>
                  <a:lnTo>
                    <a:pt x="3366" y="477"/>
                  </a:lnTo>
                  <a:lnTo>
                    <a:pt x="3356" y="454"/>
                  </a:lnTo>
                  <a:lnTo>
                    <a:pt x="3330" y="412"/>
                  </a:lnTo>
                  <a:lnTo>
                    <a:pt x="3297" y="379"/>
                  </a:lnTo>
                  <a:lnTo>
                    <a:pt x="3261" y="350"/>
                  </a:lnTo>
                  <a:lnTo>
                    <a:pt x="3222" y="328"/>
                  </a:lnTo>
                  <a:lnTo>
                    <a:pt x="3179" y="314"/>
                  </a:lnTo>
                  <a:lnTo>
                    <a:pt x="3111" y="301"/>
                  </a:lnTo>
                  <a:lnTo>
                    <a:pt x="3017" y="306"/>
                  </a:lnTo>
                  <a:lnTo>
                    <a:pt x="2925" y="332"/>
                  </a:lnTo>
                  <a:lnTo>
                    <a:pt x="2863" y="366"/>
                  </a:lnTo>
                  <a:lnTo>
                    <a:pt x="2825" y="394"/>
                  </a:lnTo>
                  <a:lnTo>
                    <a:pt x="2793" y="427"/>
                  </a:lnTo>
                  <a:lnTo>
                    <a:pt x="2764" y="464"/>
                  </a:lnTo>
                  <a:lnTo>
                    <a:pt x="2753" y="485"/>
                  </a:lnTo>
                  <a:lnTo>
                    <a:pt x="2735" y="520"/>
                  </a:lnTo>
                  <a:lnTo>
                    <a:pt x="2711" y="595"/>
                  </a:lnTo>
                  <a:lnTo>
                    <a:pt x="2704" y="673"/>
                  </a:lnTo>
                  <a:lnTo>
                    <a:pt x="2707" y="751"/>
                  </a:lnTo>
                  <a:lnTo>
                    <a:pt x="2726" y="829"/>
                  </a:lnTo>
                  <a:lnTo>
                    <a:pt x="2754" y="901"/>
                  </a:lnTo>
                  <a:lnTo>
                    <a:pt x="2794" y="970"/>
                  </a:lnTo>
                  <a:lnTo>
                    <a:pt x="2845" y="1029"/>
                  </a:lnTo>
                  <a:lnTo>
                    <a:pt x="2875" y="1055"/>
                  </a:lnTo>
                  <a:lnTo>
                    <a:pt x="2923" y="1094"/>
                  </a:lnTo>
                  <a:lnTo>
                    <a:pt x="3028" y="1153"/>
                  </a:lnTo>
                  <a:lnTo>
                    <a:pt x="3140" y="1193"/>
                  </a:lnTo>
                  <a:lnTo>
                    <a:pt x="3258" y="1213"/>
                  </a:lnTo>
                  <a:lnTo>
                    <a:pt x="3318" y="1217"/>
                  </a:lnTo>
                  <a:lnTo>
                    <a:pt x="3289" y="1230"/>
                  </a:lnTo>
                  <a:lnTo>
                    <a:pt x="3240" y="1267"/>
                  </a:lnTo>
                  <a:lnTo>
                    <a:pt x="3197" y="1313"/>
                  </a:lnTo>
                  <a:lnTo>
                    <a:pt x="3164" y="1365"/>
                  </a:lnTo>
                  <a:lnTo>
                    <a:pt x="3140" y="1423"/>
                  </a:lnTo>
                  <a:lnTo>
                    <a:pt x="3129" y="1486"/>
                  </a:lnTo>
                  <a:lnTo>
                    <a:pt x="3130" y="1548"/>
                  </a:lnTo>
                  <a:lnTo>
                    <a:pt x="3144" y="1609"/>
                  </a:lnTo>
                  <a:lnTo>
                    <a:pt x="3159" y="1639"/>
                  </a:lnTo>
                  <a:lnTo>
                    <a:pt x="3162" y="1646"/>
                  </a:lnTo>
                  <a:lnTo>
                    <a:pt x="3174" y="1655"/>
                  </a:lnTo>
                  <a:lnTo>
                    <a:pt x="3193" y="1658"/>
                  </a:lnTo>
                  <a:lnTo>
                    <a:pt x="3217" y="1644"/>
                  </a:lnTo>
                  <a:lnTo>
                    <a:pt x="3227" y="1618"/>
                  </a:lnTo>
                  <a:lnTo>
                    <a:pt x="3223" y="1601"/>
                  </a:lnTo>
                  <a:lnTo>
                    <a:pt x="3210" y="1570"/>
                  </a:lnTo>
                  <a:lnTo>
                    <a:pt x="3193" y="1506"/>
                  </a:lnTo>
                  <a:lnTo>
                    <a:pt x="3190" y="1443"/>
                  </a:lnTo>
                  <a:lnTo>
                    <a:pt x="3204" y="1378"/>
                  </a:lnTo>
                  <a:lnTo>
                    <a:pt x="3219" y="1348"/>
                  </a:lnTo>
                  <a:lnTo>
                    <a:pt x="3234" y="1325"/>
                  </a:lnTo>
                  <a:lnTo>
                    <a:pt x="3266" y="1286"/>
                  </a:lnTo>
                  <a:lnTo>
                    <a:pt x="3304" y="1254"/>
                  </a:lnTo>
                  <a:lnTo>
                    <a:pt x="3346" y="1228"/>
                  </a:lnTo>
                  <a:lnTo>
                    <a:pt x="3370" y="1217"/>
                  </a:lnTo>
                  <a:lnTo>
                    <a:pt x="3419" y="1215"/>
                  </a:lnTo>
                  <a:lnTo>
                    <a:pt x="3467" y="1210"/>
                  </a:lnTo>
                  <a:lnTo>
                    <a:pt x="3444" y="1234"/>
                  </a:lnTo>
                  <a:lnTo>
                    <a:pt x="3406" y="1293"/>
                  </a:lnTo>
                  <a:lnTo>
                    <a:pt x="3381" y="1356"/>
                  </a:lnTo>
                  <a:lnTo>
                    <a:pt x="3372" y="1422"/>
                  </a:lnTo>
                  <a:lnTo>
                    <a:pt x="3375" y="1456"/>
                  </a:lnTo>
                  <a:lnTo>
                    <a:pt x="3376" y="1465"/>
                  </a:lnTo>
                  <a:lnTo>
                    <a:pt x="3384" y="1479"/>
                  </a:lnTo>
                  <a:lnTo>
                    <a:pt x="3403" y="1491"/>
                  </a:lnTo>
                  <a:lnTo>
                    <a:pt x="3432" y="1487"/>
                  </a:lnTo>
                  <a:lnTo>
                    <a:pt x="3445" y="1471"/>
                  </a:lnTo>
                  <a:lnTo>
                    <a:pt x="3449" y="1456"/>
                  </a:lnTo>
                  <a:lnTo>
                    <a:pt x="3448" y="1445"/>
                  </a:lnTo>
                  <a:lnTo>
                    <a:pt x="3441" y="1410"/>
                  </a:lnTo>
                  <a:lnTo>
                    <a:pt x="3442" y="1344"/>
                  </a:lnTo>
                  <a:lnTo>
                    <a:pt x="3459" y="1282"/>
                  </a:lnTo>
                  <a:lnTo>
                    <a:pt x="3492" y="1226"/>
                  </a:lnTo>
                  <a:lnTo>
                    <a:pt x="3514" y="1202"/>
                  </a:lnTo>
                  <a:lnTo>
                    <a:pt x="3515" y="1200"/>
                  </a:lnTo>
                  <a:lnTo>
                    <a:pt x="3573" y="1189"/>
                  </a:lnTo>
                  <a:lnTo>
                    <a:pt x="3689" y="1155"/>
                  </a:lnTo>
                  <a:lnTo>
                    <a:pt x="3746" y="1136"/>
                  </a:lnTo>
                  <a:lnTo>
                    <a:pt x="3702" y="1184"/>
                  </a:lnTo>
                  <a:lnTo>
                    <a:pt x="3663" y="1237"/>
                  </a:lnTo>
                  <a:lnTo>
                    <a:pt x="3645" y="1264"/>
                  </a:lnTo>
                  <a:lnTo>
                    <a:pt x="3611" y="1322"/>
                  </a:lnTo>
                  <a:lnTo>
                    <a:pt x="3586" y="1385"/>
                  </a:lnTo>
                  <a:lnTo>
                    <a:pt x="3576" y="1449"/>
                  </a:lnTo>
                  <a:lnTo>
                    <a:pt x="3578" y="1483"/>
                  </a:lnTo>
                  <a:lnTo>
                    <a:pt x="3584" y="1509"/>
                  </a:lnTo>
                  <a:lnTo>
                    <a:pt x="3603" y="1558"/>
                  </a:lnTo>
                  <a:lnTo>
                    <a:pt x="3634" y="1602"/>
                  </a:lnTo>
                  <a:lnTo>
                    <a:pt x="3677" y="1632"/>
                  </a:lnTo>
                  <a:lnTo>
                    <a:pt x="3703" y="1637"/>
                  </a:lnTo>
                  <a:lnTo>
                    <a:pt x="3713" y="1639"/>
                  </a:lnTo>
                  <a:lnTo>
                    <a:pt x="3729" y="1636"/>
                  </a:lnTo>
                  <a:lnTo>
                    <a:pt x="3747" y="1622"/>
                  </a:lnTo>
                  <a:lnTo>
                    <a:pt x="3755" y="1595"/>
                  </a:lnTo>
                  <a:lnTo>
                    <a:pt x="3747" y="1572"/>
                  </a:lnTo>
                  <a:lnTo>
                    <a:pt x="3734" y="1561"/>
                  </a:lnTo>
                  <a:lnTo>
                    <a:pt x="3725" y="1557"/>
                  </a:lnTo>
                  <a:lnTo>
                    <a:pt x="3696" y="1544"/>
                  </a:lnTo>
                  <a:lnTo>
                    <a:pt x="3659" y="1508"/>
                  </a:lnTo>
                  <a:lnTo>
                    <a:pt x="3641" y="1465"/>
                  </a:lnTo>
                  <a:lnTo>
                    <a:pt x="3638" y="1417"/>
                  </a:lnTo>
                  <a:lnTo>
                    <a:pt x="3648" y="1365"/>
                  </a:lnTo>
                  <a:lnTo>
                    <a:pt x="3668" y="1315"/>
                  </a:lnTo>
                  <a:lnTo>
                    <a:pt x="3707" y="1241"/>
                  </a:lnTo>
                  <a:lnTo>
                    <a:pt x="3735" y="1200"/>
                  </a:lnTo>
                  <a:lnTo>
                    <a:pt x="3772" y="1153"/>
                  </a:lnTo>
                  <a:lnTo>
                    <a:pt x="3813" y="1108"/>
                  </a:lnTo>
                  <a:lnTo>
                    <a:pt x="3912" y="1066"/>
                  </a:lnTo>
                  <a:lnTo>
                    <a:pt x="4099" y="963"/>
                  </a:lnTo>
                  <a:lnTo>
                    <a:pt x="4189" y="906"/>
                  </a:lnTo>
                  <a:lnTo>
                    <a:pt x="4264" y="854"/>
                  </a:lnTo>
                  <a:lnTo>
                    <a:pt x="4339" y="800"/>
                  </a:lnTo>
                  <a:lnTo>
                    <a:pt x="4302" y="843"/>
                  </a:lnTo>
                  <a:lnTo>
                    <a:pt x="4242" y="937"/>
                  </a:lnTo>
                  <a:lnTo>
                    <a:pt x="4195" y="1042"/>
                  </a:lnTo>
                  <a:lnTo>
                    <a:pt x="4159" y="1154"/>
                  </a:lnTo>
                  <a:lnTo>
                    <a:pt x="4116" y="1328"/>
                  </a:lnTo>
                  <a:lnTo>
                    <a:pt x="4064" y="1556"/>
                  </a:lnTo>
                  <a:lnTo>
                    <a:pt x="4032" y="1661"/>
                  </a:lnTo>
                  <a:lnTo>
                    <a:pt x="4007" y="1728"/>
                  </a:lnTo>
                  <a:lnTo>
                    <a:pt x="3958" y="1823"/>
                  </a:lnTo>
                  <a:lnTo>
                    <a:pt x="3921" y="1882"/>
                  </a:lnTo>
                  <a:lnTo>
                    <a:pt x="3877" y="1937"/>
                  </a:lnTo>
                  <a:lnTo>
                    <a:pt x="3827" y="1987"/>
                  </a:lnTo>
                  <a:lnTo>
                    <a:pt x="3774" y="2034"/>
                  </a:lnTo>
                  <a:lnTo>
                    <a:pt x="3716" y="2074"/>
                  </a:lnTo>
                  <a:lnTo>
                    <a:pt x="3683" y="2092"/>
                  </a:lnTo>
                  <a:lnTo>
                    <a:pt x="3652" y="2109"/>
                  </a:lnTo>
                  <a:lnTo>
                    <a:pt x="3588" y="2136"/>
                  </a:lnTo>
                  <a:lnTo>
                    <a:pt x="3521" y="2158"/>
                  </a:lnTo>
                  <a:lnTo>
                    <a:pt x="3453" y="2173"/>
                  </a:lnTo>
                  <a:lnTo>
                    <a:pt x="3384" y="2180"/>
                  </a:lnTo>
                  <a:lnTo>
                    <a:pt x="3314" y="2182"/>
                  </a:lnTo>
                  <a:lnTo>
                    <a:pt x="3244" y="2176"/>
                  </a:lnTo>
                  <a:lnTo>
                    <a:pt x="3174" y="2164"/>
                  </a:lnTo>
                  <a:lnTo>
                    <a:pt x="3140" y="2154"/>
                  </a:lnTo>
                  <a:lnTo>
                    <a:pt x="3099" y="2141"/>
                  </a:lnTo>
                  <a:lnTo>
                    <a:pt x="3024" y="2109"/>
                  </a:lnTo>
                  <a:lnTo>
                    <a:pt x="2955" y="2070"/>
                  </a:lnTo>
                  <a:lnTo>
                    <a:pt x="2893" y="2025"/>
                  </a:lnTo>
                  <a:lnTo>
                    <a:pt x="2836" y="1974"/>
                  </a:lnTo>
                  <a:lnTo>
                    <a:pt x="2784" y="1917"/>
                  </a:lnTo>
                  <a:lnTo>
                    <a:pt x="2715" y="1827"/>
                  </a:lnTo>
                  <a:lnTo>
                    <a:pt x="2639" y="1690"/>
                  </a:lnTo>
                  <a:lnTo>
                    <a:pt x="2573" y="1547"/>
                  </a:lnTo>
                  <a:lnTo>
                    <a:pt x="2486" y="1322"/>
                  </a:lnTo>
                  <a:lnTo>
                    <a:pt x="2430" y="1177"/>
                  </a:lnTo>
                  <a:lnTo>
                    <a:pt x="2399" y="1102"/>
                  </a:lnTo>
                  <a:lnTo>
                    <a:pt x="2330" y="956"/>
                  </a:lnTo>
                  <a:lnTo>
                    <a:pt x="2251" y="816"/>
                  </a:lnTo>
                  <a:lnTo>
                    <a:pt x="2157" y="685"/>
                  </a:lnTo>
                  <a:lnTo>
                    <a:pt x="2103" y="624"/>
                  </a:lnTo>
                  <a:lnTo>
                    <a:pt x="2048" y="565"/>
                  </a:lnTo>
                  <a:lnTo>
                    <a:pt x="1925" y="459"/>
                  </a:lnTo>
                  <a:lnTo>
                    <a:pt x="1822" y="392"/>
                  </a:lnTo>
                  <a:lnTo>
                    <a:pt x="1751" y="353"/>
                  </a:lnTo>
                  <a:lnTo>
                    <a:pt x="1677" y="319"/>
                  </a:lnTo>
                  <a:lnTo>
                    <a:pt x="1601" y="292"/>
                  </a:lnTo>
                  <a:lnTo>
                    <a:pt x="1562" y="282"/>
                  </a:lnTo>
                  <a:lnTo>
                    <a:pt x="1503" y="269"/>
                  </a:lnTo>
                  <a:lnTo>
                    <a:pt x="1383" y="253"/>
                  </a:lnTo>
                  <a:lnTo>
                    <a:pt x="1261" y="253"/>
                  </a:lnTo>
                  <a:lnTo>
                    <a:pt x="1140" y="269"/>
                  </a:lnTo>
                  <a:lnTo>
                    <a:pt x="1082" y="284"/>
                  </a:lnTo>
                  <a:lnTo>
                    <a:pt x="1046" y="289"/>
                  </a:lnTo>
                  <a:lnTo>
                    <a:pt x="975" y="314"/>
                  </a:lnTo>
                  <a:lnTo>
                    <a:pt x="907" y="350"/>
                  </a:lnTo>
                  <a:lnTo>
                    <a:pt x="846" y="392"/>
                  </a:lnTo>
                  <a:lnTo>
                    <a:pt x="819" y="414"/>
                  </a:lnTo>
                  <a:lnTo>
                    <a:pt x="736" y="488"/>
                  </a:lnTo>
                  <a:lnTo>
                    <a:pt x="610" y="600"/>
                  </a:lnTo>
                  <a:lnTo>
                    <a:pt x="520" y="666"/>
                  </a:lnTo>
                  <a:lnTo>
                    <a:pt x="470" y="691"/>
                  </a:lnTo>
                  <a:lnTo>
                    <a:pt x="429" y="709"/>
                  </a:lnTo>
                  <a:lnTo>
                    <a:pt x="358" y="726"/>
                  </a:lnTo>
                  <a:lnTo>
                    <a:pt x="310" y="730"/>
                  </a:lnTo>
                  <a:lnTo>
                    <a:pt x="262" y="727"/>
                  </a:lnTo>
                  <a:lnTo>
                    <a:pt x="216" y="716"/>
                  </a:lnTo>
                  <a:lnTo>
                    <a:pt x="175" y="696"/>
                  </a:lnTo>
                  <a:lnTo>
                    <a:pt x="139" y="665"/>
                  </a:lnTo>
                  <a:lnTo>
                    <a:pt x="124" y="644"/>
                  </a:lnTo>
                  <a:lnTo>
                    <a:pt x="114" y="629"/>
                  </a:lnTo>
                  <a:lnTo>
                    <a:pt x="100" y="597"/>
                  </a:lnTo>
                  <a:lnTo>
                    <a:pt x="94" y="562"/>
                  </a:lnTo>
                  <a:lnTo>
                    <a:pt x="100" y="527"/>
                  </a:lnTo>
                  <a:lnTo>
                    <a:pt x="107" y="508"/>
                  </a:lnTo>
                  <a:lnTo>
                    <a:pt x="123" y="480"/>
                  </a:lnTo>
                  <a:lnTo>
                    <a:pt x="159" y="445"/>
                  </a:lnTo>
                  <a:lnTo>
                    <a:pt x="188" y="431"/>
                  </a:lnTo>
                  <a:lnTo>
                    <a:pt x="206" y="428"/>
                  </a:lnTo>
                  <a:lnTo>
                    <a:pt x="215" y="427"/>
                  </a:lnTo>
                  <a:lnTo>
                    <a:pt x="232" y="418"/>
                  </a:lnTo>
                  <a:lnTo>
                    <a:pt x="246" y="398"/>
                  </a:lnTo>
                  <a:lnTo>
                    <a:pt x="246" y="367"/>
                  </a:lnTo>
                  <a:lnTo>
                    <a:pt x="232" y="348"/>
                  </a:lnTo>
                  <a:lnTo>
                    <a:pt x="216" y="340"/>
                  </a:lnTo>
                  <a:lnTo>
                    <a:pt x="206" y="339"/>
                  </a:lnTo>
                  <a:lnTo>
                    <a:pt x="180" y="337"/>
                  </a:lnTo>
                  <a:lnTo>
                    <a:pt x="135" y="348"/>
                  </a:lnTo>
                  <a:lnTo>
                    <a:pt x="93" y="370"/>
                  </a:lnTo>
                  <a:lnTo>
                    <a:pt x="58" y="399"/>
                  </a:lnTo>
                  <a:lnTo>
                    <a:pt x="31" y="438"/>
                  </a:lnTo>
                  <a:lnTo>
                    <a:pt x="11" y="482"/>
                  </a:lnTo>
                  <a:lnTo>
                    <a:pt x="1" y="529"/>
                  </a:lnTo>
                  <a:lnTo>
                    <a:pt x="0" y="576"/>
                  </a:lnTo>
                  <a:lnTo>
                    <a:pt x="4" y="599"/>
                  </a:lnTo>
                  <a:lnTo>
                    <a:pt x="10" y="624"/>
                  </a:lnTo>
                  <a:lnTo>
                    <a:pt x="32" y="669"/>
                  </a:lnTo>
                  <a:lnTo>
                    <a:pt x="62" y="708"/>
                  </a:lnTo>
                  <a:lnTo>
                    <a:pt x="98" y="742"/>
                  </a:lnTo>
                  <a:lnTo>
                    <a:pt x="141" y="768"/>
                  </a:lnTo>
                  <a:lnTo>
                    <a:pt x="188" y="787"/>
                  </a:lnTo>
                  <a:lnTo>
                    <a:pt x="237" y="799"/>
                  </a:lnTo>
                  <a:lnTo>
                    <a:pt x="288" y="803"/>
                  </a:lnTo>
                  <a:lnTo>
                    <a:pt x="312" y="800"/>
                  </a:lnTo>
                  <a:lnTo>
                    <a:pt x="338" y="797"/>
                  </a:lnTo>
                  <a:lnTo>
                    <a:pt x="390" y="784"/>
                  </a:lnTo>
                  <a:lnTo>
                    <a:pt x="463" y="757"/>
                  </a:lnTo>
                  <a:lnTo>
                    <a:pt x="549" y="703"/>
                  </a:lnTo>
                  <a:lnTo>
                    <a:pt x="630" y="637"/>
                  </a:lnTo>
                  <a:lnTo>
                    <a:pt x="667" y="599"/>
                  </a:lnTo>
                  <a:lnTo>
                    <a:pt x="643" y="644"/>
                  </a:lnTo>
                  <a:lnTo>
                    <a:pt x="605" y="739"/>
                  </a:lnTo>
                  <a:lnTo>
                    <a:pt x="592" y="790"/>
                  </a:lnTo>
                  <a:lnTo>
                    <a:pt x="584" y="823"/>
                  </a:lnTo>
                  <a:lnTo>
                    <a:pt x="577" y="892"/>
                  </a:lnTo>
                  <a:lnTo>
                    <a:pt x="574" y="959"/>
                  </a:lnTo>
                  <a:lnTo>
                    <a:pt x="581" y="1028"/>
                  </a:lnTo>
                  <a:lnTo>
                    <a:pt x="592" y="1094"/>
                  </a:lnTo>
                  <a:lnTo>
                    <a:pt x="614" y="1158"/>
                  </a:lnTo>
                  <a:lnTo>
                    <a:pt x="643" y="1220"/>
                  </a:lnTo>
                  <a:lnTo>
                    <a:pt x="680" y="1277"/>
                  </a:lnTo>
                  <a:lnTo>
                    <a:pt x="704" y="1304"/>
                  </a:lnTo>
                  <a:lnTo>
                    <a:pt x="724" y="1328"/>
                  </a:lnTo>
                  <a:lnTo>
                    <a:pt x="772" y="1369"/>
                  </a:lnTo>
                  <a:lnTo>
                    <a:pt x="825" y="1405"/>
                  </a:lnTo>
                  <a:lnTo>
                    <a:pt x="881" y="1436"/>
                  </a:lnTo>
                  <a:lnTo>
                    <a:pt x="941" y="1460"/>
                  </a:lnTo>
                  <a:lnTo>
                    <a:pt x="1003" y="1478"/>
                  </a:lnTo>
                  <a:lnTo>
                    <a:pt x="1067" y="1488"/>
                  </a:lnTo>
                  <a:lnTo>
                    <a:pt x="1130" y="1490"/>
                  </a:lnTo>
                  <a:lnTo>
                    <a:pt x="1161" y="1488"/>
                  </a:lnTo>
                  <a:lnTo>
                    <a:pt x="1192" y="1484"/>
                  </a:lnTo>
                  <a:lnTo>
                    <a:pt x="1253" y="1471"/>
                  </a:lnTo>
                  <a:lnTo>
                    <a:pt x="1312" y="1452"/>
                  </a:lnTo>
                  <a:lnTo>
                    <a:pt x="1366" y="1425"/>
                  </a:lnTo>
                  <a:lnTo>
                    <a:pt x="1417" y="1391"/>
                  </a:lnTo>
                  <a:lnTo>
                    <a:pt x="1462" y="1351"/>
                  </a:lnTo>
                  <a:lnTo>
                    <a:pt x="1501" y="1304"/>
                  </a:lnTo>
                  <a:lnTo>
                    <a:pt x="1532" y="1250"/>
                  </a:lnTo>
                  <a:lnTo>
                    <a:pt x="1545" y="1221"/>
                  </a:lnTo>
                  <a:lnTo>
                    <a:pt x="1555" y="1193"/>
                  </a:lnTo>
                  <a:lnTo>
                    <a:pt x="1569" y="1136"/>
                  </a:lnTo>
                  <a:lnTo>
                    <a:pt x="1577" y="1076"/>
                  </a:lnTo>
                  <a:lnTo>
                    <a:pt x="1577" y="1015"/>
                  </a:lnTo>
                  <a:lnTo>
                    <a:pt x="1571" y="956"/>
                  </a:lnTo>
                  <a:lnTo>
                    <a:pt x="1556" y="897"/>
                  </a:lnTo>
                  <a:lnTo>
                    <a:pt x="1536" y="840"/>
                  </a:lnTo>
                  <a:lnTo>
                    <a:pt x="1509" y="787"/>
                  </a:lnTo>
                  <a:lnTo>
                    <a:pt x="1492" y="762"/>
                  </a:lnTo>
                  <a:lnTo>
                    <a:pt x="1472" y="736"/>
                  </a:lnTo>
                  <a:lnTo>
                    <a:pt x="1426" y="689"/>
                  </a:lnTo>
                  <a:lnTo>
                    <a:pt x="1371" y="648"/>
                  </a:lnTo>
                  <a:lnTo>
                    <a:pt x="1313" y="617"/>
                  </a:lnTo>
                  <a:lnTo>
                    <a:pt x="1249" y="597"/>
                  </a:lnTo>
                  <a:lnTo>
                    <a:pt x="1184" y="587"/>
                  </a:lnTo>
                  <a:lnTo>
                    <a:pt x="1120" y="593"/>
                  </a:lnTo>
                  <a:lnTo>
                    <a:pt x="1055" y="612"/>
                  </a:lnTo>
                  <a:lnTo>
                    <a:pt x="1024" y="629"/>
                  </a:lnTo>
                  <a:lnTo>
                    <a:pt x="994" y="647"/>
                  </a:lnTo>
                  <a:lnTo>
                    <a:pt x="940" y="692"/>
                  </a:lnTo>
                  <a:lnTo>
                    <a:pt x="898" y="748"/>
                  </a:lnTo>
                  <a:lnTo>
                    <a:pt x="880" y="796"/>
                  </a:lnTo>
                  <a:lnTo>
                    <a:pt x="873" y="831"/>
                  </a:lnTo>
                  <a:lnTo>
                    <a:pt x="873" y="849"/>
                  </a:lnTo>
                  <a:lnTo>
                    <a:pt x="875" y="882"/>
                  </a:lnTo>
                  <a:lnTo>
                    <a:pt x="888" y="943"/>
                  </a:lnTo>
                  <a:lnTo>
                    <a:pt x="912" y="998"/>
                  </a:lnTo>
                  <a:lnTo>
                    <a:pt x="954" y="1045"/>
                  </a:lnTo>
                  <a:lnTo>
                    <a:pt x="981" y="1062"/>
                  </a:lnTo>
                  <a:lnTo>
                    <a:pt x="990" y="1066"/>
                  </a:lnTo>
                  <a:lnTo>
                    <a:pt x="1006" y="1061"/>
                  </a:lnTo>
                  <a:lnTo>
                    <a:pt x="1015" y="1046"/>
                  </a:lnTo>
                  <a:lnTo>
                    <a:pt x="1012" y="1029"/>
                  </a:lnTo>
                  <a:lnTo>
                    <a:pt x="1004" y="1022"/>
                  </a:lnTo>
                  <a:lnTo>
                    <a:pt x="987" y="1010"/>
                  </a:lnTo>
                  <a:lnTo>
                    <a:pt x="960" y="980"/>
                  </a:lnTo>
                  <a:lnTo>
                    <a:pt x="943" y="946"/>
                  </a:lnTo>
                  <a:lnTo>
                    <a:pt x="936" y="909"/>
                  </a:lnTo>
                  <a:lnTo>
                    <a:pt x="937" y="871"/>
                  </a:lnTo>
                  <a:lnTo>
                    <a:pt x="946" y="834"/>
                  </a:lnTo>
                  <a:lnTo>
                    <a:pt x="963" y="799"/>
                  </a:lnTo>
                  <a:lnTo>
                    <a:pt x="987" y="769"/>
                  </a:lnTo>
                  <a:lnTo>
                    <a:pt x="1002" y="755"/>
                  </a:lnTo>
                  <a:lnTo>
                    <a:pt x="1032" y="735"/>
                  </a:lnTo>
                  <a:lnTo>
                    <a:pt x="1098" y="711"/>
                  </a:lnTo>
                  <a:lnTo>
                    <a:pt x="1170" y="704"/>
                  </a:lnTo>
                  <a:lnTo>
                    <a:pt x="1240" y="714"/>
                  </a:lnTo>
                  <a:lnTo>
                    <a:pt x="1273" y="727"/>
                  </a:lnTo>
                  <a:lnTo>
                    <a:pt x="1300" y="739"/>
                  </a:lnTo>
                  <a:lnTo>
                    <a:pt x="1345" y="770"/>
                  </a:lnTo>
                  <a:lnTo>
                    <a:pt x="1385" y="810"/>
                  </a:lnTo>
                  <a:lnTo>
                    <a:pt x="1418" y="856"/>
                  </a:lnTo>
                  <a:lnTo>
                    <a:pt x="1442" y="908"/>
                  </a:lnTo>
                  <a:lnTo>
                    <a:pt x="1461" y="962"/>
                  </a:lnTo>
                  <a:lnTo>
                    <a:pt x="1472" y="1018"/>
                  </a:lnTo>
                  <a:lnTo>
                    <a:pt x="1477" y="1073"/>
                  </a:lnTo>
                  <a:lnTo>
                    <a:pt x="1476" y="1101"/>
                  </a:lnTo>
                  <a:lnTo>
                    <a:pt x="1474" y="1137"/>
                  </a:lnTo>
                  <a:lnTo>
                    <a:pt x="1458" y="1204"/>
                  </a:lnTo>
                  <a:lnTo>
                    <a:pt x="1431" y="1261"/>
                  </a:lnTo>
                  <a:lnTo>
                    <a:pt x="1394" y="1309"/>
                  </a:lnTo>
                  <a:lnTo>
                    <a:pt x="1350" y="1350"/>
                  </a:lnTo>
                  <a:lnTo>
                    <a:pt x="1300" y="1381"/>
                  </a:lnTo>
                  <a:lnTo>
                    <a:pt x="1243" y="1404"/>
                  </a:lnTo>
                  <a:lnTo>
                    <a:pt x="1183" y="1418"/>
                  </a:lnTo>
                  <a:lnTo>
                    <a:pt x="1120" y="1425"/>
                  </a:lnTo>
                  <a:lnTo>
                    <a:pt x="1055" y="1423"/>
                  </a:lnTo>
                  <a:lnTo>
                    <a:pt x="990" y="1414"/>
                  </a:lnTo>
                  <a:lnTo>
                    <a:pt x="928" y="1396"/>
                  </a:lnTo>
                  <a:lnTo>
                    <a:pt x="867" y="1372"/>
                  </a:lnTo>
                  <a:lnTo>
                    <a:pt x="811" y="1340"/>
                  </a:lnTo>
                  <a:lnTo>
                    <a:pt x="761" y="1300"/>
                  </a:lnTo>
                  <a:lnTo>
                    <a:pt x="717" y="1254"/>
                  </a:lnTo>
                  <a:lnTo>
                    <a:pt x="698" y="1228"/>
                  </a:lnTo>
                  <a:lnTo>
                    <a:pt x="679" y="1195"/>
                  </a:lnTo>
                  <a:lnTo>
                    <a:pt x="648" y="1127"/>
                  </a:lnTo>
                  <a:lnTo>
                    <a:pt x="627" y="1054"/>
                  </a:lnTo>
                  <a:lnTo>
                    <a:pt x="617" y="980"/>
                  </a:lnTo>
                  <a:lnTo>
                    <a:pt x="617" y="905"/>
                  </a:lnTo>
                  <a:lnTo>
                    <a:pt x="626" y="830"/>
                  </a:lnTo>
                  <a:lnTo>
                    <a:pt x="645" y="757"/>
                  </a:lnTo>
                  <a:lnTo>
                    <a:pt x="673" y="686"/>
                  </a:lnTo>
                  <a:lnTo>
                    <a:pt x="689" y="652"/>
                  </a:lnTo>
                  <a:lnTo>
                    <a:pt x="710" y="617"/>
                  </a:lnTo>
                  <a:lnTo>
                    <a:pt x="758" y="551"/>
                  </a:lnTo>
                  <a:lnTo>
                    <a:pt x="814" y="492"/>
                  </a:lnTo>
                  <a:lnTo>
                    <a:pt x="875" y="440"/>
                  </a:lnTo>
                  <a:lnTo>
                    <a:pt x="942" y="397"/>
                  </a:lnTo>
                  <a:lnTo>
                    <a:pt x="1015" y="362"/>
                  </a:lnTo>
                  <a:lnTo>
                    <a:pt x="1091" y="335"/>
                  </a:lnTo>
                  <a:lnTo>
                    <a:pt x="1172" y="317"/>
                  </a:lnTo>
                  <a:lnTo>
                    <a:pt x="1213" y="313"/>
                  </a:lnTo>
                  <a:lnTo>
                    <a:pt x="1254" y="309"/>
                  </a:lnTo>
                  <a:lnTo>
                    <a:pt x="1339" y="309"/>
                  </a:lnTo>
                  <a:lnTo>
                    <a:pt x="1422" y="315"/>
                  </a:lnTo>
                  <a:lnTo>
                    <a:pt x="1503" y="331"/>
                  </a:lnTo>
                  <a:lnTo>
                    <a:pt x="1584" y="353"/>
                  </a:lnTo>
                  <a:lnTo>
                    <a:pt x="1661" y="383"/>
                  </a:lnTo>
                  <a:lnTo>
                    <a:pt x="1737" y="420"/>
                  </a:lnTo>
                  <a:lnTo>
                    <a:pt x="1809" y="464"/>
                  </a:lnTo>
                  <a:lnTo>
                    <a:pt x="1843" y="489"/>
                  </a:lnTo>
                  <a:lnTo>
                    <a:pt x="1909" y="541"/>
                  </a:lnTo>
                  <a:lnTo>
                    <a:pt x="2026" y="659"/>
                  </a:lnTo>
                  <a:lnTo>
                    <a:pt x="2128" y="791"/>
                  </a:lnTo>
                  <a:lnTo>
                    <a:pt x="2214" y="933"/>
                  </a:lnTo>
                  <a:lnTo>
                    <a:pt x="2249" y="1009"/>
                  </a:lnTo>
                  <a:lnTo>
                    <a:pt x="2302" y="1129"/>
                  </a:lnTo>
                  <a:lnTo>
                    <a:pt x="2392" y="1385"/>
                  </a:lnTo>
                  <a:lnTo>
                    <a:pt x="2439" y="1513"/>
                  </a:lnTo>
                  <a:lnTo>
                    <a:pt x="2394" y="1475"/>
                  </a:lnTo>
                  <a:lnTo>
                    <a:pt x="2297" y="1409"/>
                  </a:lnTo>
                  <a:lnTo>
                    <a:pt x="2192" y="1360"/>
                  </a:lnTo>
                  <a:lnTo>
                    <a:pt x="2107" y="1338"/>
                  </a:lnTo>
                  <a:lnTo>
                    <a:pt x="2049" y="1330"/>
                  </a:lnTo>
                  <a:lnTo>
                    <a:pt x="2019" y="1329"/>
                  </a:lnTo>
                  <a:lnTo>
                    <a:pt x="1980" y="1330"/>
                  </a:lnTo>
                  <a:lnTo>
                    <a:pt x="1905" y="1339"/>
                  </a:lnTo>
                  <a:lnTo>
                    <a:pt x="1834" y="1360"/>
                  </a:lnTo>
                  <a:lnTo>
                    <a:pt x="1766" y="1392"/>
                  </a:lnTo>
                  <a:lnTo>
                    <a:pt x="1707" y="1434"/>
                  </a:lnTo>
                  <a:lnTo>
                    <a:pt x="1655" y="1486"/>
                  </a:lnTo>
                  <a:lnTo>
                    <a:pt x="1615" y="1547"/>
                  </a:lnTo>
                  <a:lnTo>
                    <a:pt x="1588" y="1618"/>
                  </a:lnTo>
                  <a:lnTo>
                    <a:pt x="1580" y="1657"/>
                  </a:lnTo>
                  <a:lnTo>
                    <a:pt x="1577" y="1681"/>
                  </a:lnTo>
                  <a:lnTo>
                    <a:pt x="1576" y="1706"/>
                  </a:lnTo>
                  <a:lnTo>
                    <a:pt x="1575" y="1710"/>
                  </a:lnTo>
                  <a:lnTo>
                    <a:pt x="1576" y="1715"/>
                  </a:lnTo>
                  <a:lnTo>
                    <a:pt x="1577" y="1744"/>
                  </a:lnTo>
                  <a:lnTo>
                    <a:pt x="1588" y="1801"/>
                  </a:lnTo>
                  <a:lnTo>
                    <a:pt x="1597" y="1828"/>
                  </a:lnTo>
                  <a:lnTo>
                    <a:pt x="1589" y="1847"/>
                  </a:lnTo>
                  <a:lnTo>
                    <a:pt x="1562" y="1880"/>
                  </a:lnTo>
                  <a:lnTo>
                    <a:pt x="1544" y="1890"/>
                  </a:lnTo>
                  <a:lnTo>
                    <a:pt x="1531" y="1895"/>
                  </a:lnTo>
                  <a:lnTo>
                    <a:pt x="1506" y="1898"/>
                  </a:lnTo>
                  <a:lnTo>
                    <a:pt x="1481" y="1893"/>
                  </a:lnTo>
                  <a:lnTo>
                    <a:pt x="1458" y="1881"/>
                  </a:lnTo>
                  <a:lnTo>
                    <a:pt x="1429" y="1855"/>
                  </a:lnTo>
                  <a:lnTo>
                    <a:pt x="1413" y="1820"/>
                  </a:lnTo>
                  <a:lnTo>
                    <a:pt x="1409" y="1795"/>
                  </a:lnTo>
                  <a:lnTo>
                    <a:pt x="1410" y="1782"/>
                  </a:lnTo>
                  <a:lnTo>
                    <a:pt x="1411" y="1772"/>
                  </a:lnTo>
                  <a:lnTo>
                    <a:pt x="1406" y="1757"/>
                  </a:lnTo>
                  <a:lnTo>
                    <a:pt x="1392" y="1738"/>
                  </a:lnTo>
                  <a:lnTo>
                    <a:pt x="1362" y="1729"/>
                  </a:lnTo>
                  <a:lnTo>
                    <a:pt x="1343" y="1738"/>
                  </a:lnTo>
                  <a:lnTo>
                    <a:pt x="1334" y="1751"/>
                  </a:lnTo>
                  <a:lnTo>
                    <a:pt x="1331" y="1760"/>
                  </a:lnTo>
                  <a:lnTo>
                    <a:pt x="1328" y="1781"/>
                  </a:lnTo>
                  <a:lnTo>
                    <a:pt x="1334" y="1824"/>
                  </a:lnTo>
                  <a:lnTo>
                    <a:pt x="1349" y="1864"/>
                  </a:lnTo>
                  <a:lnTo>
                    <a:pt x="1374" y="1900"/>
                  </a:lnTo>
                  <a:lnTo>
                    <a:pt x="1406" y="1929"/>
                  </a:lnTo>
                  <a:lnTo>
                    <a:pt x="1444" y="1947"/>
                  </a:lnTo>
                  <a:lnTo>
                    <a:pt x="1485" y="1955"/>
                  </a:lnTo>
                  <a:lnTo>
                    <a:pt x="1528" y="1947"/>
                  </a:lnTo>
                  <a:lnTo>
                    <a:pt x="1549" y="1937"/>
                  </a:lnTo>
                  <a:lnTo>
                    <a:pt x="1569" y="1922"/>
                  </a:lnTo>
                  <a:lnTo>
                    <a:pt x="1602" y="1886"/>
                  </a:lnTo>
                  <a:lnTo>
                    <a:pt x="1612" y="1864"/>
                  </a:lnTo>
                  <a:lnTo>
                    <a:pt x="1632" y="1898"/>
                  </a:lnTo>
                  <a:lnTo>
                    <a:pt x="1656" y="1926"/>
                  </a:lnTo>
                  <a:lnTo>
                    <a:pt x="1685" y="1954"/>
                  </a:lnTo>
                  <a:lnTo>
                    <a:pt x="1750" y="1996"/>
                  </a:lnTo>
                  <a:lnTo>
                    <a:pt x="1823" y="2021"/>
                  </a:lnTo>
                  <a:lnTo>
                    <a:pt x="1881" y="2026"/>
                  </a:lnTo>
                  <a:lnTo>
                    <a:pt x="1919" y="2022"/>
                  </a:lnTo>
                  <a:lnTo>
                    <a:pt x="1939" y="2018"/>
                  </a:lnTo>
                  <a:lnTo>
                    <a:pt x="1973" y="2008"/>
                  </a:lnTo>
                  <a:lnTo>
                    <a:pt x="2036" y="1972"/>
                  </a:lnTo>
                  <a:lnTo>
                    <a:pt x="2075" y="1934"/>
                  </a:lnTo>
                  <a:lnTo>
                    <a:pt x="2094" y="1904"/>
                  </a:lnTo>
                  <a:lnTo>
                    <a:pt x="2109" y="1871"/>
                  </a:lnTo>
                  <a:lnTo>
                    <a:pt x="2114" y="1836"/>
                  </a:lnTo>
                  <a:lnTo>
                    <a:pt x="2113" y="1816"/>
                  </a:lnTo>
                  <a:lnTo>
                    <a:pt x="2107" y="1784"/>
                  </a:lnTo>
                  <a:lnTo>
                    <a:pt x="2084" y="1723"/>
                  </a:lnTo>
                  <a:lnTo>
                    <a:pt x="2055" y="1685"/>
                  </a:lnTo>
                  <a:lnTo>
                    <a:pt x="2031" y="1665"/>
                  </a:lnTo>
                  <a:lnTo>
                    <a:pt x="2002" y="1650"/>
                  </a:lnTo>
                  <a:lnTo>
                    <a:pt x="1971" y="1644"/>
                  </a:lnTo>
                  <a:lnTo>
                    <a:pt x="1953" y="1642"/>
                  </a:lnTo>
                  <a:lnTo>
                    <a:pt x="1939" y="1645"/>
                  </a:lnTo>
                  <a:lnTo>
                    <a:pt x="1922" y="1662"/>
                  </a:lnTo>
                  <a:lnTo>
                    <a:pt x="1918" y="1687"/>
                  </a:lnTo>
                  <a:lnTo>
                    <a:pt x="1931" y="1709"/>
                  </a:lnTo>
                  <a:lnTo>
                    <a:pt x="1944" y="1714"/>
                  </a:lnTo>
                  <a:lnTo>
                    <a:pt x="1956" y="1719"/>
                  </a:lnTo>
                  <a:lnTo>
                    <a:pt x="1978" y="1732"/>
                  </a:lnTo>
                  <a:lnTo>
                    <a:pt x="2002" y="1760"/>
                  </a:lnTo>
                  <a:lnTo>
                    <a:pt x="2015" y="1808"/>
                  </a:lnTo>
                  <a:lnTo>
                    <a:pt x="2009" y="1845"/>
                  </a:lnTo>
                  <a:lnTo>
                    <a:pt x="1997" y="1868"/>
                  </a:lnTo>
                  <a:lnTo>
                    <a:pt x="1989" y="1878"/>
                  </a:lnTo>
                  <a:lnTo>
                    <a:pt x="1967" y="1898"/>
                  </a:lnTo>
                  <a:lnTo>
                    <a:pt x="1914" y="1924"/>
                  </a:lnTo>
                  <a:lnTo>
                    <a:pt x="1855" y="1930"/>
                  </a:lnTo>
                  <a:lnTo>
                    <a:pt x="1796" y="1920"/>
                  </a:lnTo>
                  <a:lnTo>
                    <a:pt x="1769" y="1907"/>
                  </a:lnTo>
                  <a:lnTo>
                    <a:pt x="1739" y="1890"/>
                  </a:lnTo>
                  <a:lnTo>
                    <a:pt x="1694" y="1845"/>
                  </a:lnTo>
                  <a:lnTo>
                    <a:pt x="1663" y="1792"/>
                  </a:lnTo>
                  <a:lnTo>
                    <a:pt x="1647" y="1732"/>
                  </a:lnTo>
                  <a:lnTo>
                    <a:pt x="1646" y="1671"/>
                  </a:lnTo>
                  <a:lnTo>
                    <a:pt x="1658" y="1609"/>
                  </a:lnTo>
                  <a:lnTo>
                    <a:pt x="1684" y="1550"/>
                  </a:lnTo>
                  <a:lnTo>
                    <a:pt x="1721" y="1499"/>
                  </a:lnTo>
                  <a:lnTo>
                    <a:pt x="1744" y="1475"/>
                  </a:lnTo>
                  <a:lnTo>
                    <a:pt x="1773" y="1452"/>
                  </a:lnTo>
                  <a:lnTo>
                    <a:pt x="1835" y="1417"/>
                  </a:lnTo>
                  <a:lnTo>
                    <a:pt x="1903" y="1394"/>
                  </a:lnTo>
                  <a:lnTo>
                    <a:pt x="1973" y="1383"/>
                  </a:lnTo>
                  <a:lnTo>
                    <a:pt x="2044" y="1383"/>
                  </a:lnTo>
                  <a:lnTo>
                    <a:pt x="2114" y="1394"/>
                  </a:lnTo>
                  <a:lnTo>
                    <a:pt x="2184" y="1413"/>
                  </a:lnTo>
                  <a:lnTo>
                    <a:pt x="2250" y="1440"/>
                  </a:lnTo>
                  <a:lnTo>
                    <a:pt x="2281" y="1457"/>
                  </a:lnTo>
                  <a:lnTo>
                    <a:pt x="2334" y="1488"/>
                  </a:lnTo>
                  <a:lnTo>
                    <a:pt x="2430" y="1561"/>
                  </a:lnTo>
                  <a:lnTo>
                    <a:pt x="2474" y="1602"/>
                  </a:lnTo>
                  <a:lnTo>
                    <a:pt x="2504" y="1674"/>
                  </a:lnTo>
                  <a:lnTo>
                    <a:pt x="2573" y="1810"/>
                  </a:lnTo>
                  <a:lnTo>
                    <a:pt x="2654" y="1937"/>
                  </a:lnTo>
                  <a:lnTo>
                    <a:pt x="2728" y="2022"/>
                  </a:lnTo>
                  <a:lnTo>
                    <a:pt x="2783" y="2075"/>
                  </a:lnTo>
                  <a:lnTo>
                    <a:pt x="2812" y="2100"/>
                  </a:lnTo>
                  <a:lnTo>
                    <a:pt x="2847" y="2126"/>
                  </a:lnTo>
                  <a:lnTo>
                    <a:pt x="2919" y="2173"/>
                  </a:lnTo>
                  <a:lnTo>
                    <a:pt x="2994" y="2213"/>
                  </a:lnTo>
                  <a:lnTo>
                    <a:pt x="3073" y="2244"/>
                  </a:lnTo>
                  <a:lnTo>
                    <a:pt x="3155" y="2266"/>
                  </a:lnTo>
                  <a:lnTo>
                    <a:pt x="3239" y="2280"/>
                  </a:lnTo>
                  <a:lnTo>
                    <a:pt x="3324" y="2287"/>
                  </a:lnTo>
                  <a:lnTo>
                    <a:pt x="3410" y="2283"/>
                  </a:lnTo>
                  <a:lnTo>
                    <a:pt x="3453" y="2276"/>
                  </a:lnTo>
                  <a:lnTo>
                    <a:pt x="3492" y="2270"/>
                  </a:lnTo>
                  <a:lnTo>
                    <a:pt x="3568" y="2250"/>
                  </a:lnTo>
                  <a:lnTo>
                    <a:pt x="3642" y="2223"/>
                  </a:lnTo>
                  <a:lnTo>
                    <a:pt x="3713" y="2188"/>
                  </a:lnTo>
                  <a:lnTo>
                    <a:pt x="3781" y="2147"/>
                  </a:lnTo>
                  <a:lnTo>
                    <a:pt x="3843" y="2100"/>
                  </a:lnTo>
                  <a:lnTo>
                    <a:pt x="3901" y="2047"/>
                  </a:lnTo>
                  <a:lnTo>
                    <a:pt x="3954" y="1987"/>
                  </a:lnTo>
                  <a:lnTo>
                    <a:pt x="3978" y="1956"/>
                  </a:lnTo>
                  <a:lnTo>
                    <a:pt x="3983" y="1986"/>
                  </a:lnTo>
                  <a:lnTo>
                    <a:pt x="4002" y="2042"/>
                  </a:lnTo>
                  <a:lnTo>
                    <a:pt x="4031" y="2094"/>
                  </a:lnTo>
                  <a:lnTo>
                    <a:pt x="4066" y="2140"/>
                  </a:lnTo>
                  <a:lnTo>
                    <a:pt x="4110" y="2179"/>
                  </a:lnTo>
                  <a:lnTo>
                    <a:pt x="4159" y="2211"/>
                  </a:lnTo>
                  <a:lnTo>
                    <a:pt x="4215" y="2235"/>
                  </a:lnTo>
                  <a:lnTo>
                    <a:pt x="4273" y="2248"/>
                  </a:lnTo>
                  <a:lnTo>
                    <a:pt x="4304" y="2252"/>
                  </a:lnTo>
                  <a:lnTo>
                    <a:pt x="4341" y="2252"/>
                  </a:lnTo>
                  <a:lnTo>
                    <a:pt x="4413" y="2239"/>
                  </a:lnTo>
                  <a:lnTo>
                    <a:pt x="4482" y="2210"/>
                  </a:lnTo>
                  <a:lnTo>
                    <a:pt x="4544" y="2170"/>
                  </a:lnTo>
                  <a:lnTo>
                    <a:pt x="4596" y="2117"/>
                  </a:lnTo>
                  <a:lnTo>
                    <a:pt x="4635" y="2056"/>
                  </a:lnTo>
                  <a:lnTo>
                    <a:pt x="4656" y="1987"/>
                  </a:lnTo>
                  <a:lnTo>
                    <a:pt x="4657" y="1913"/>
                  </a:lnTo>
                  <a:lnTo>
                    <a:pt x="4648" y="1874"/>
                  </a:lnTo>
                  <a:lnTo>
                    <a:pt x="4636" y="1839"/>
                  </a:lnTo>
                  <a:lnTo>
                    <a:pt x="4600" y="1776"/>
                  </a:lnTo>
                  <a:lnTo>
                    <a:pt x="4549" y="1725"/>
                  </a:lnTo>
                  <a:lnTo>
                    <a:pt x="4486" y="1692"/>
                  </a:lnTo>
                  <a:lnTo>
                    <a:pt x="4448" y="1683"/>
                  </a:lnTo>
                  <a:lnTo>
                    <a:pt x="4417" y="1679"/>
                  </a:lnTo>
                  <a:lnTo>
                    <a:pt x="4352" y="1690"/>
                  </a:lnTo>
                  <a:lnTo>
                    <a:pt x="4293" y="1719"/>
                  </a:lnTo>
                  <a:lnTo>
                    <a:pt x="4243" y="1763"/>
                  </a:lnTo>
                  <a:lnTo>
                    <a:pt x="4227" y="1790"/>
                  </a:lnTo>
                  <a:lnTo>
                    <a:pt x="4214" y="1815"/>
                  </a:lnTo>
                  <a:lnTo>
                    <a:pt x="4199" y="1874"/>
                  </a:lnTo>
                  <a:lnTo>
                    <a:pt x="4202" y="1920"/>
                  </a:lnTo>
                  <a:lnTo>
                    <a:pt x="4210" y="1948"/>
                  </a:lnTo>
                  <a:lnTo>
                    <a:pt x="4224" y="1974"/>
                  </a:lnTo>
                  <a:lnTo>
                    <a:pt x="4243" y="1995"/>
                  </a:lnTo>
                  <a:lnTo>
                    <a:pt x="4258" y="2004"/>
                  </a:lnTo>
                  <a:lnTo>
                    <a:pt x="4269" y="2011"/>
                  </a:lnTo>
                  <a:lnTo>
                    <a:pt x="4297" y="2018"/>
                  </a:lnTo>
                  <a:lnTo>
                    <a:pt x="4325" y="2018"/>
                  </a:lnTo>
                  <a:lnTo>
                    <a:pt x="4352" y="2012"/>
                  </a:lnTo>
                  <a:lnTo>
                    <a:pt x="4377" y="2000"/>
                  </a:lnTo>
                  <a:lnTo>
                    <a:pt x="4395" y="1983"/>
                  </a:lnTo>
                  <a:lnTo>
                    <a:pt x="4408" y="1960"/>
                  </a:lnTo>
                  <a:lnTo>
                    <a:pt x="4413" y="1933"/>
                  </a:lnTo>
                  <a:lnTo>
                    <a:pt x="4411" y="1917"/>
                  </a:lnTo>
                  <a:lnTo>
                    <a:pt x="4408" y="1908"/>
                  </a:lnTo>
                  <a:lnTo>
                    <a:pt x="4400" y="1898"/>
                  </a:lnTo>
                  <a:lnTo>
                    <a:pt x="4383" y="1890"/>
                  </a:lnTo>
                  <a:lnTo>
                    <a:pt x="4357" y="1898"/>
                  </a:lnTo>
                  <a:lnTo>
                    <a:pt x="4342" y="1920"/>
                  </a:lnTo>
                  <a:lnTo>
                    <a:pt x="4342" y="1935"/>
                  </a:lnTo>
                  <a:lnTo>
                    <a:pt x="4342" y="1952"/>
                  </a:lnTo>
                  <a:lnTo>
                    <a:pt x="4329" y="1977"/>
                  </a:lnTo>
                  <a:lnTo>
                    <a:pt x="4315" y="1986"/>
                  </a:lnTo>
                  <a:lnTo>
                    <a:pt x="4304" y="1986"/>
                  </a:lnTo>
                  <a:lnTo>
                    <a:pt x="4294" y="1985"/>
                  </a:lnTo>
                  <a:lnTo>
                    <a:pt x="4274" y="1977"/>
                  </a:lnTo>
                  <a:lnTo>
                    <a:pt x="4258" y="1963"/>
                  </a:lnTo>
                  <a:lnTo>
                    <a:pt x="4247" y="1944"/>
                  </a:lnTo>
                  <a:lnTo>
                    <a:pt x="4243" y="1934"/>
                  </a:lnTo>
                  <a:lnTo>
                    <a:pt x="4237" y="1904"/>
                  </a:lnTo>
                  <a:lnTo>
                    <a:pt x="4242" y="1862"/>
                  </a:lnTo>
                  <a:lnTo>
                    <a:pt x="4252" y="1836"/>
                  </a:lnTo>
                  <a:lnTo>
                    <a:pt x="4260" y="1823"/>
                  </a:lnTo>
                  <a:lnTo>
                    <a:pt x="4278" y="1801"/>
                  </a:lnTo>
                  <a:lnTo>
                    <a:pt x="4325" y="1767"/>
                  </a:lnTo>
                  <a:lnTo>
                    <a:pt x="4381" y="1750"/>
                  </a:lnTo>
                  <a:lnTo>
                    <a:pt x="4424" y="1751"/>
                  </a:lnTo>
                  <a:lnTo>
                    <a:pt x="4451" y="1759"/>
                  </a:lnTo>
                  <a:lnTo>
                    <a:pt x="4464" y="1767"/>
                  </a:lnTo>
                  <a:lnTo>
                    <a:pt x="4492" y="1784"/>
                  </a:lnTo>
                  <a:lnTo>
                    <a:pt x="4535" y="1828"/>
                  </a:lnTo>
                  <a:lnTo>
                    <a:pt x="4560" y="1878"/>
                  </a:lnTo>
                  <a:lnTo>
                    <a:pt x="4569" y="1934"/>
                  </a:lnTo>
                  <a:lnTo>
                    <a:pt x="4564" y="1990"/>
                  </a:lnTo>
                  <a:lnTo>
                    <a:pt x="4544" y="2044"/>
                  </a:lnTo>
                  <a:lnTo>
                    <a:pt x="4510" y="2094"/>
                  </a:lnTo>
                  <a:lnTo>
                    <a:pt x="4466" y="2135"/>
                  </a:lnTo>
                  <a:lnTo>
                    <a:pt x="4439" y="2151"/>
                  </a:lnTo>
                  <a:lnTo>
                    <a:pt x="4413" y="2164"/>
                  </a:lnTo>
                  <a:lnTo>
                    <a:pt x="4360" y="2179"/>
                  </a:lnTo>
                  <a:lnTo>
                    <a:pt x="4304" y="2183"/>
                  </a:lnTo>
                  <a:lnTo>
                    <a:pt x="4247" y="2179"/>
                  </a:lnTo>
                  <a:lnTo>
                    <a:pt x="4193" y="2165"/>
                  </a:lnTo>
                  <a:lnTo>
                    <a:pt x="4141" y="2140"/>
                  </a:lnTo>
                  <a:lnTo>
                    <a:pt x="4096" y="2108"/>
                  </a:lnTo>
                  <a:lnTo>
                    <a:pt x="4057" y="2068"/>
                  </a:lnTo>
                  <a:lnTo>
                    <a:pt x="4042" y="2043"/>
                  </a:lnTo>
                  <a:lnTo>
                    <a:pt x="4027" y="2013"/>
                  </a:lnTo>
                  <a:lnTo>
                    <a:pt x="4007" y="1951"/>
                  </a:lnTo>
                  <a:lnTo>
                    <a:pt x="4004" y="1917"/>
                  </a:lnTo>
                  <a:lnTo>
                    <a:pt x="4024" y="1885"/>
                  </a:lnTo>
                  <a:lnTo>
                    <a:pt x="4058" y="1817"/>
                  </a:lnTo>
                  <a:lnTo>
                    <a:pt x="4098" y="1712"/>
                  </a:lnTo>
                  <a:lnTo>
                    <a:pt x="4118" y="1640"/>
                  </a:lnTo>
                  <a:lnTo>
                    <a:pt x="4127" y="1632"/>
                  </a:lnTo>
                  <a:lnTo>
                    <a:pt x="4136" y="1626"/>
                  </a:lnTo>
                  <a:lnTo>
                    <a:pt x="4133" y="1623"/>
                  </a:lnTo>
                  <a:lnTo>
                    <a:pt x="4127" y="1627"/>
                  </a:lnTo>
                  <a:lnTo>
                    <a:pt x="4120" y="1631"/>
                  </a:lnTo>
                  <a:lnTo>
                    <a:pt x="4158" y="1445"/>
                  </a:lnTo>
                  <a:lnTo>
                    <a:pt x="4189" y="1258"/>
                  </a:lnTo>
                  <a:lnTo>
                    <a:pt x="4201" y="1198"/>
                  </a:lnTo>
                  <a:lnTo>
                    <a:pt x="4232" y="1079"/>
                  </a:lnTo>
                  <a:lnTo>
                    <a:pt x="4276" y="962"/>
                  </a:lnTo>
                  <a:lnTo>
                    <a:pt x="4334" y="856"/>
                  </a:lnTo>
                  <a:lnTo>
                    <a:pt x="4372" y="808"/>
                  </a:lnTo>
                  <a:lnTo>
                    <a:pt x="4360" y="841"/>
                  </a:lnTo>
                  <a:lnTo>
                    <a:pt x="4344" y="910"/>
                  </a:lnTo>
                  <a:lnTo>
                    <a:pt x="4337" y="980"/>
                  </a:lnTo>
                  <a:lnTo>
                    <a:pt x="4337" y="1050"/>
                  </a:lnTo>
                  <a:lnTo>
                    <a:pt x="4346" y="1119"/>
                  </a:lnTo>
                  <a:lnTo>
                    <a:pt x="4361" y="1188"/>
                  </a:lnTo>
                  <a:lnTo>
                    <a:pt x="4387" y="1252"/>
                  </a:lnTo>
                  <a:lnTo>
                    <a:pt x="4421" y="1315"/>
                  </a:lnTo>
                  <a:lnTo>
                    <a:pt x="4442" y="1343"/>
                  </a:lnTo>
                  <a:lnTo>
                    <a:pt x="4466" y="1375"/>
                  </a:lnTo>
                  <a:lnTo>
                    <a:pt x="4523" y="1433"/>
                  </a:lnTo>
                  <a:lnTo>
                    <a:pt x="4588" y="1482"/>
                  </a:lnTo>
                  <a:lnTo>
                    <a:pt x="4658" y="1522"/>
                  </a:lnTo>
                  <a:lnTo>
                    <a:pt x="4732" y="1552"/>
                  </a:lnTo>
                  <a:lnTo>
                    <a:pt x="4810" y="1572"/>
                  </a:lnTo>
                  <a:lnTo>
                    <a:pt x="4890" y="1580"/>
                  </a:lnTo>
                  <a:lnTo>
                    <a:pt x="4972" y="1578"/>
                  </a:lnTo>
                  <a:lnTo>
                    <a:pt x="5012" y="1571"/>
                  </a:lnTo>
                  <a:lnTo>
                    <a:pt x="5052" y="1562"/>
                  </a:lnTo>
                  <a:lnTo>
                    <a:pt x="5129" y="1534"/>
                  </a:lnTo>
                  <a:lnTo>
                    <a:pt x="5199" y="1495"/>
                  </a:lnTo>
                  <a:lnTo>
                    <a:pt x="5261" y="1444"/>
                  </a:lnTo>
                  <a:lnTo>
                    <a:pt x="5313" y="1385"/>
                  </a:lnTo>
                  <a:lnTo>
                    <a:pt x="5352" y="1316"/>
                  </a:lnTo>
                  <a:lnTo>
                    <a:pt x="5376" y="1241"/>
                  </a:lnTo>
                  <a:lnTo>
                    <a:pt x="5383" y="1159"/>
                  </a:lnTo>
                  <a:lnTo>
                    <a:pt x="5377" y="1116"/>
                  </a:lnTo>
                  <a:lnTo>
                    <a:pt x="5371" y="1081"/>
                  </a:lnTo>
                  <a:lnTo>
                    <a:pt x="5344" y="1016"/>
                  </a:lnTo>
                  <a:lnTo>
                    <a:pt x="5304" y="958"/>
                  </a:lnTo>
                  <a:lnTo>
                    <a:pt x="5253" y="911"/>
                  </a:lnTo>
                  <a:lnTo>
                    <a:pt x="5193" y="876"/>
                  </a:lnTo>
                  <a:lnTo>
                    <a:pt x="5129" y="857"/>
                  </a:lnTo>
                  <a:lnTo>
                    <a:pt x="5060" y="856"/>
                  </a:lnTo>
                  <a:lnTo>
                    <a:pt x="4991" y="873"/>
                  </a:lnTo>
                  <a:lnTo>
                    <a:pt x="4959" y="891"/>
                  </a:lnTo>
                  <a:lnTo>
                    <a:pt x="4951" y="896"/>
                  </a:lnTo>
                  <a:lnTo>
                    <a:pt x="4948" y="910"/>
                  </a:lnTo>
                  <a:lnTo>
                    <a:pt x="4956" y="922"/>
                  </a:lnTo>
                  <a:lnTo>
                    <a:pt x="4969" y="927"/>
                  </a:lnTo>
                  <a:lnTo>
                    <a:pt x="4978" y="924"/>
                  </a:lnTo>
                  <a:lnTo>
                    <a:pt x="5004" y="913"/>
                  </a:lnTo>
                  <a:lnTo>
                    <a:pt x="5060" y="902"/>
                  </a:lnTo>
                  <a:lnTo>
                    <a:pt x="5117" y="908"/>
                  </a:lnTo>
                  <a:lnTo>
                    <a:pt x="5170" y="926"/>
                  </a:lnTo>
                  <a:lnTo>
                    <a:pt x="5195" y="941"/>
                  </a:lnTo>
                  <a:lnTo>
                    <a:pt x="5219" y="958"/>
                  </a:lnTo>
                  <a:lnTo>
                    <a:pt x="5257" y="1002"/>
                  </a:lnTo>
                  <a:lnTo>
                    <a:pt x="5283" y="1054"/>
                  </a:lnTo>
                  <a:lnTo>
                    <a:pt x="5295" y="1111"/>
                  </a:lnTo>
                  <a:lnTo>
                    <a:pt x="5295" y="1141"/>
                  </a:lnTo>
                  <a:lnTo>
                    <a:pt x="5293" y="1169"/>
                  </a:lnTo>
                  <a:lnTo>
                    <a:pt x="5280" y="1225"/>
                  </a:lnTo>
                  <a:lnTo>
                    <a:pt x="5258" y="1276"/>
                  </a:lnTo>
                  <a:lnTo>
                    <a:pt x="5228" y="1321"/>
                  </a:lnTo>
                  <a:lnTo>
                    <a:pt x="5191" y="1361"/>
                  </a:lnTo>
                  <a:lnTo>
                    <a:pt x="5148" y="1395"/>
                  </a:lnTo>
                  <a:lnTo>
                    <a:pt x="5099" y="1423"/>
                  </a:lnTo>
                  <a:lnTo>
                    <a:pt x="5047" y="1444"/>
                  </a:lnTo>
                  <a:lnTo>
                    <a:pt x="5020" y="1452"/>
                  </a:lnTo>
                  <a:lnTo>
                    <a:pt x="4993" y="1458"/>
                  </a:lnTo>
                  <a:lnTo>
                    <a:pt x="4938" y="1466"/>
                  </a:lnTo>
                  <a:lnTo>
                    <a:pt x="4884" y="1466"/>
                  </a:lnTo>
                  <a:lnTo>
                    <a:pt x="4828" y="1461"/>
                  </a:lnTo>
                  <a:lnTo>
                    <a:pt x="4775" y="1451"/>
                  </a:lnTo>
                  <a:lnTo>
                    <a:pt x="4722" y="1433"/>
                  </a:lnTo>
                  <a:lnTo>
                    <a:pt x="4672" y="1409"/>
                  </a:lnTo>
                  <a:lnTo>
                    <a:pt x="4626" y="1379"/>
                  </a:lnTo>
                  <a:lnTo>
                    <a:pt x="4604" y="1363"/>
                  </a:lnTo>
                  <a:lnTo>
                    <a:pt x="4582" y="1344"/>
                  </a:lnTo>
                  <a:lnTo>
                    <a:pt x="4541" y="1303"/>
                  </a:lnTo>
                  <a:lnTo>
                    <a:pt x="4508" y="1258"/>
                  </a:lnTo>
                  <a:lnTo>
                    <a:pt x="4479" y="1208"/>
                  </a:lnTo>
                  <a:lnTo>
                    <a:pt x="4456" y="1156"/>
                  </a:lnTo>
                  <a:lnTo>
                    <a:pt x="4439" y="1102"/>
                  </a:lnTo>
                  <a:lnTo>
                    <a:pt x="4429" y="1046"/>
                  </a:lnTo>
                  <a:lnTo>
                    <a:pt x="4426" y="988"/>
                  </a:lnTo>
                  <a:lnTo>
                    <a:pt x="4427" y="959"/>
                  </a:lnTo>
                  <a:lnTo>
                    <a:pt x="4431" y="918"/>
                  </a:lnTo>
                  <a:lnTo>
                    <a:pt x="4451" y="839"/>
                  </a:lnTo>
                  <a:lnTo>
                    <a:pt x="4484" y="765"/>
                  </a:lnTo>
                  <a:lnTo>
                    <a:pt x="4529" y="696"/>
                  </a:lnTo>
                  <a:lnTo>
                    <a:pt x="4582" y="635"/>
                  </a:lnTo>
                  <a:lnTo>
                    <a:pt x="4644" y="581"/>
                  </a:lnTo>
                  <a:lnTo>
                    <a:pt x="4711" y="536"/>
                  </a:lnTo>
                  <a:lnTo>
                    <a:pt x="4784" y="498"/>
                  </a:lnTo>
                  <a:lnTo>
                    <a:pt x="4823" y="482"/>
                  </a:lnTo>
                  <a:lnTo>
                    <a:pt x="4867" y="467"/>
                  </a:lnTo>
                  <a:lnTo>
                    <a:pt x="4958" y="442"/>
                  </a:lnTo>
                  <a:lnTo>
                    <a:pt x="5050" y="427"/>
                  </a:lnTo>
                  <a:lnTo>
                    <a:pt x="5143" y="418"/>
                  </a:lnTo>
                  <a:lnTo>
                    <a:pt x="5284" y="415"/>
                  </a:lnTo>
                  <a:lnTo>
                    <a:pt x="5472" y="432"/>
                  </a:lnTo>
                  <a:lnTo>
                    <a:pt x="5564" y="447"/>
                  </a:lnTo>
                  <a:lnTo>
                    <a:pt x="5648" y="463"/>
                  </a:lnTo>
                  <a:lnTo>
                    <a:pt x="5816" y="506"/>
                  </a:lnTo>
                  <a:lnTo>
                    <a:pt x="5976" y="562"/>
                  </a:lnTo>
                  <a:lnTo>
                    <a:pt x="6133" y="629"/>
                  </a:lnTo>
                  <a:lnTo>
                    <a:pt x="6283" y="708"/>
                  </a:lnTo>
                  <a:lnTo>
                    <a:pt x="6429" y="797"/>
                  </a:lnTo>
                  <a:lnTo>
                    <a:pt x="6566" y="897"/>
                  </a:lnTo>
                  <a:lnTo>
                    <a:pt x="6698" y="1007"/>
                  </a:lnTo>
                  <a:lnTo>
                    <a:pt x="6760" y="1067"/>
                  </a:lnTo>
                  <a:lnTo>
                    <a:pt x="6755" y="1071"/>
                  </a:lnTo>
                  <a:lnTo>
                    <a:pt x="6753" y="1075"/>
                  </a:lnTo>
                  <a:lnTo>
                    <a:pt x="6754" y="1084"/>
                  </a:lnTo>
                  <a:lnTo>
                    <a:pt x="6759" y="1089"/>
                  </a:lnTo>
                  <a:lnTo>
                    <a:pt x="6768" y="1090"/>
                  </a:lnTo>
                  <a:lnTo>
                    <a:pt x="6772" y="1088"/>
                  </a:lnTo>
                  <a:lnTo>
                    <a:pt x="6777" y="1083"/>
                  </a:lnTo>
                  <a:lnTo>
                    <a:pt x="6782" y="1088"/>
                  </a:lnTo>
                  <a:lnTo>
                    <a:pt x="6786" y="1090"/>
                  </a:lnTo>
                  <a:lnTo>
                    <a:pt x="6794" y="1089"/>
                  </a:lnTo>
                  <a:lnTo>
                    <a:pt x="6801" y="1084"/>
                  </a:lnTo>
                  <a:lnTo>
                    <a:pt x="6801" y="1075"/>
                  </a:lnTo>
                  <a:lnTo>
                    <a:pt x="6798" y="1071"/>
                  </a:lnTo>
                  <a:lnTo>
                    <a:pt x="6794" y="1067"/>
                  </a:lnTo>
                  <a:lnTo>
                    <a:pt x="6856" y="1007"/>
                  </a:lnTo>
                  <a:lnTo>
                    <a:pt x="6987" y="897"/>
                  </a:lnTo>
                  <a:lnTo>
                    <a:pt x="7126" y="797"/>
                  </a:lnTo>
                  <a:lnTo>
                    <a:pt x="7270" y="708"/>
                  </a:lnTo>
                  <a:lnTo>
                    <a:pt x="7421" y="629"/>
                  </a:lnTo>
                  <a:lnTo>
                    <a:pt x="7577" y="562"/>
                  </a:lnTo>
                  <a:lnTo>
                    <a:pt x="7739" y="506"/>
                  </a:lnTo>
                  <a:lnTo>
                    <a:pt x="7905" y="463"/>
                  </a:lnTo>
                  <a:lnTo>
                    <a:pt x="7989" y="447"/>
                  </a:lnTo>
                  <a:lnTo>
                    <a:pt x="8081" y="432"/>
                  </a:lnTo>
                  <a:lnTo>
                    <a:pt x="8269" y="415"/>
                  </a:lnTo>
                  <a:lnTo>
                    <a:pt x="8410" y="418"/>
                  </a:lnTo>
                  <a:lnTo>
                    <a:pt x="8505" y="427"/>
                  </a:lnTo>
                  <a:lnTo>
                    <a:pt x="8597" y="442"/>
                  </a:lnTo>
                  <a:lnTo>
                    <a:pt x="8688" y="467"/>
                  </a:lnTo>
                  <a:lnTo>
                    <a:pt x="8732" y="482"/>
                  </a:lnTo>
                  <a:lnTo>
                    <a:pt x="8769" y="498"/>
                  </a:lnTo>
                  <a:lnTo>
                    <a:pt x="8842" y="536"/>
                  </a:lnTo>
                  <a:lnTo>
                    <a:pt x="8911" y="581"/>
                  </a:lnTo>
                  <a:lnTo>
                    <a:pt x="8972" y="635"/>
                  </a:lnTo>
                  <a:lnTo>
                    <a:pt x="9026" y="696"/>
                  </a:lnTo>
                  <a:lnTo>
                    <a:pt x="9070" y="765"/>
                  </a:lnTo>
                  <a:lnTo>
                    <a:pt x="9103" y="839"/>
                  </a:lnTo>
                  <a:lnTo>
                    <a:pt x="9122" y="918"/>
                  </a:lnTo>
                  <a:lnTo>
                    <a:pt x="9126" y="959"/>
                  </a:lnTo>
                  <a:lnTo>
                    <a:pt x="9127" y="988"/>
                  </a:lnTo>
                  <a:lnTo>
                    <a:pt x="9125" y="1046"/>
                  </a:lnTo>
                  <a:lnTo>
                    <a:pt x="9114" y="1102"/>
                  </a:lnTo>
                  <a:lnTo>
                    <a:pt x="9097" y="1156"/>
                  </a:lnTo>
                  <a:lnTo>
                    <a:pt x="9075" y="1208"/>
                  </a:lnTo>
                  <a:lnTo>
                    <a:pt x="9046" y="1258"/>
                  </a:lnTo>
                  <a:lnTo>
                    <a:pt x="9012" y="1303"/>
                  </a:lnTo>
                  <a:lnTo>
                    <a:pt x="8972" y="1344"/>
                  </a:lnTo>
                  <a:lnTo>
                    <a:pt x="8950" y="1363"/>
                  </a:lnTo>
                  <a:lnTo>
                    <a:pt x="8929" y="1379"/>
                  </a:lnTo>
                  <a:lnTo>
                    <a:pt x="8882" y="1409"/>
                  </a:lnTo>
                  <a:lnTo>
                    <a:pt x="8832" y="1433"/>
                  </a:lnTo>
                  <a:lnTo>
                    <a:pt x="8780" y="1451"/>
                  </a:lnTo>
                  <a:lnTo>
                    <a:pt x="8725" y="1461"/>
                  </a:lnTo>
                  <a:lnTo>
                    <a:pt x="8671" y="1466"/>
                  </a:lnTo>
                  <a:lnTo>
                    <a:pt x="8615" y="1466"/>
                  </a:lnTo>
                  <a:lnTo>
                    <a:pt x="8561" y="1458"/>
                  </a:lnTo>
                  <a:lnTo>
                    <a:pt x="8534" y="1452"/>
                  </a:lnTo>
                  <a:lnTo>
                    <a:pt x="8506" y="1444"/>
                  </a:lnTo>
                  <a:lnTo>
                    <a:pt x="8454" y="1423"/>
                  </a:lnTo>
                  <a:lnTo>
                    <a:pt x="8407" y="1395"/>
                  </a:lnTo>
                  <a:lnTo>
                    <a:pt x="8362" y="1361"/>
                  </a:lnTo>
                  <a:lnTo>
                    <a:pt x="8325" y="1321"/>
                  </a:lnTo>
                  <a:lnTo>
                    <a:pt x="8295" y="1276"/>
                  </a:lnTo>
                  <a:lnTo>
                    <a:pt x="8273" y="1225"/>
                  </a:lnTo>
                  <a:lnTo>
                    <a:pt x="8261" y="1169"/>
                  </a:lnTo>
                  <a:lnTo>
                    <a:pt x="8259" y="1141"/>
                  </a:lnTo>
                  <a:lnTo>
                    <a:pt x="8260" y="1111"/>
                  </a:lnTo>
                  <a:lnTo>
                    <a:pt x="8272" y="1054"/>
                  </a:lnTo>
                  <a:lnTo>
                    <a:pt x="8296" y="1002"/>
                  </a:lnTo>
                  <a:lnTo>
                    <a:pt x="8334" y="958"/>
                  </a:lnTo>
                  <a:lnTo>
                    <a:pt x="8359" y="941"/>
                  </a:lnTo>
                  <a:lnTo>
                    <a:pt x="8383" y="926"/>
                  </a:lnTo>
                  <a:lnTo>
                    <a:pt x="8438" y="908"/>
                  </a:lnTo>
                  <a:lnTo>
                    <a:pt x="8493" y="902"/>
                  </a:lnTo>
                  <a:lnTo>
                    <a:pt x="8549" y="913"/>
                  </a:lnTo>
                  <a:lnTo>
                    <a:pt x="8576" y="924"/>
                  </a:lnTo>
                  <a:lnTo>
                    <a:pt x="8584" y="927"/>
                  </a:lnTo>
                  <a:lnTo>
                    <a:pt x="8598" y="922"/>
                  </a:lnTo>
                  <a:lnTo>
                    <a:pt x="8605" y="910"/>
                  </a:lnTo>
                  <a:lnTo>
                    <a:pt x="8602" y="896"/>
                  </a:lnTo>
                  <a:lnTo>
                    <a:pt x="8596" y="891"/>
                  </a:lnTo>
                  <a:lnTo>
                    <a:pt x="8562" y="873"/>
                  </a:lnTo>
                  <a:lnTo>
                    <a:pt x="8493" y="856"/>
                  </a:lnTo>
                  <a:lnTo>
                    <a:pt x="8425" y="857"/>
                  </a:lnTo>
                  <a:lnTo>
                    <a:pt x="8360" y="876"/>
                  </a:lnTo>
                  <a:lnTo>
                    <a:pt x="8300" y="911"/>
                  </a:lnTo>
                  <a:lnTo>
                    <a:pt x="8250" y="958"/>
                  </a:lnTo>
                  <a:lnTo>
                    <a:pt x="8210" y="1016"/>
                  </a:lnTo>
                  <a:lnTo>
                    <a:pt x="8184" y="1081"/>
                  </a:lnTo>
                  <a:lnTo>
                    <a:pt x="8176" y="1116"/>
                  </a:lnTo>
                  <a:lnTo>
                    <a:pt x="8172" y="1159"/>
                  </a:lnTo>
                  <a:lnTo>
                    <a:pt x="8178" y="1241"/>
                  </a:lnTo>
                  <a:lnTo>
                    <a:pt x="8202" y="1316"/>
                  </a:lnTo>
                  <a:lnTo>
                    <a:pt x="8241" y="1385"/>
                  </a:lnTo>
                  <a:lnTo>
                    <a:pt x="8292" y="1444"/>
                  </a:lnTo>
                  <a:lnTo>
                    <a:pt x="8355" y="1495"/>
                  </a:lnTo>
                  <a:lnTo>
                    <a:pt x="8425" y="1534"/>
                  </a:lnTo>
                  <a:lnTo>
                    <a:pt x="8501" y="1562"/>
                  </a:lnTo>
                  <a:lnTo>
                    <a:pt x="8541" y="1571"/>
                  </a:lnTo>
                  <a:lnTo>
                    <a:pt x="8582" y="1578"/>
                  </a:lnTo>
                  <a:lnTo>
                    <a:pt x="8663" y="1580"/>
                  </a:lnTo>
                  <a:lnTo>
                    <a:pt x="8744" y="1572"/>
                  </a:lnTo>
                  <a:lnTo>
                    <a:pt x="8821" y="1552"/>
                  </a:lnTo>
                  <a:lnTo>
                    <a:pt x="8896" y="1522"/>
                  </a:lnTo>
                  <a:lnTo>
                    <a:pt x="8966" y="1482"/>
                  </a:lnTo>
                  <a:lnTo>
                    <a:pt x="9030" y="1433"/>
                  </a:lnTo>
                  <a:lnTo>
                    <a:pt x="9087" y="1375"/>
                  </a:lnTo>
                  <a:lnTo>
                    <a:pt x="9113" y="1343"/>
                  </a:lnTo>
                  <a:lnTo>
                    <a:pt x="9132" y="1315"/>
                  </a:lnTo>
                  <a:lnTo>
                    <a:pt x="9166" y="1252"/>
                  </a:lnTo>
                  <a:lnTo>
                    <a:pt x="9192" y="1188"/>
                  </a:lnTo>
                  <a:lnTo>
                    <a:pt x="9209" y="1119"/>
                  </a:lnTo>
                  <a:lnTo>
                    <a:pt x="9217" y="1050"/>
                  </a:lnTo>
                  <a:lnTo>
                    <a:pt x="9217" y="980"/>
                  </a:lnTo>
                  <a:lnTo>
                    <a:pt x="9209" y="910"/>
                  </a:lnTo>
                  <a:lnTo>
                    <a:pt x="9193" y="841"/>
                  </a:lnTo>
                  <a:lnTo>
                    <a:pt x="9182" y="808"/>
                  </a:lnTo>
                  <a:lnTo>
                    <a:pt x="9219" y="856"/>
                  </a:lnTo>
                  <a:lnTo>
                    <a:pt x="9279" y="962"/>
                  </a:lnTo>
                  <a:lnTo>
                    <a:pt x="9322" y="1079"/>
                  </a:lnTo>
                  <a:lnTo>
                    <a:pt x="9353" y="1198"/>
                  </a:lnTo>
                  <a:lnTo>
                    <a:pt x="9364" y="1258"/>
                  </a:lnTo>
                  <a:lnTo>
                    <a:pt x="9395" y="1445"/>
                  </a:lnTo>
                  <a:lnTo>
                    <a:pt x="9433" y="1631"/>
                  </a:lnTo>
                  <a:lnTo>
                    <a:pt x="9427" y="1627"/>
                  </a:lnTo>
                  <a:lnTo>
                    <a:pt x="9420" y="1623"/>
                  </a:lnTo>
                  <a:lnTo>
                    <a:pt x="9419" y="1626"/>
                  </a:lnTo>
                  <a:lnTo>
                    <a:pt x="9427" y="1632"/>
                  </a:lnTo>
                  <a:lnTo>
                    <a:pt x="9436" y="1640"/>
                  </a:lnTo>
                  <a:lnTo>
                    <a:pt x="9455" y="1712"/>
                  </a:lnTo>
                  <a:lnTo>
                    <a:pt x="9495" y="1817"/>
                  </a:lnTo>
                  <a:lnTo>
                    <a:pt x="9530" y="1885"/>
                  </a:lnTo>
                  <a:lnTo>
                    <a:pt x="9550" y="1917"/>
                  </a:lnTo>
                  <a:lnTo>
                    <a:pt x="9546" y="1951"/>
                  </a:lnTo>
                  <a:lnTo>
                    <a:pt x="9528" y="2013"/>
                  </a:lnTo>
                  <a:lnTo>
                    <a:pt x="9512" y="2043"/>
                  </a:lnTo>
                  <a:lnTo>
                    <a:pt x="9497" y="2068"/>
                  </a:lnTo>
                  <a:lnTo>
                    <a:pt x="9458" y="2108"/>
                  </a:lnTo>
                  <a:lnTo>
                    <a:pt x="9412" y="2140"/>
                  </a:lnTo>
                  <a:lnTo>
                    <a:pt x="9362" y="2165"/>
                  </a:lnTo>
                  <a:lnTo>
                    <a:pt x="9306" y="2179"/>
                  </a:lnTo>
                  <a:lnTo>
                    <a:pt x="9250" y="2183"/>
                  </a:lnTo>
                  <a:lnTo>
                    <a:pt x="9193" y="2179"/>
                  </a:lnTo>
                  <a:lnTo>
                    <a:pt x="9140" y="2164"/>
                  </a:lnTo>
                  <a:lnTo>
                    <a:pt x="9116" y="2151"/>
                  </a:lnTo>
                  <a:lnTo>
                    <a:pt x="9088" y="2135"/>
                  </a:lnTo>
                  <a:lnTo>
                    <a:pt x="9043" y="2094"/>
                  </a:lnTo>
                  <a:lnTo>
                    <a:pt x="9011" y="2044"/>
                  </a:lnTo>
                  <a:lnTo>
                    <a:pt x="8990" y="1990"/>
                  </a:lnTo>
                  <a:lnTo>
                    <a:pt x="8985" y="1934"/>
                  </a:lnTo>
                  <a:lnTo>
                    <a:pt x="8994" y="1878"/>
                  </a:lnTo>
                  <a:lnTo>
                    <a:pt x="9018" y="1828"/>
                  </a:lnTo>
                  <a:lnTo>
                    <a:pt x="9061" y="1784"/>
                  </a:lnTo>
                  <a:lnTo>
                    <a:pt x="9090" y="1767"/>
                  </a:lnTo>
                  <a:lnTo>
                    <a:pt x="9103" y="1759"/>
                  </a:lnTo>
                  <a:lnTo>
                    <a:pt x="9131" y="1751"/>
                  </a:lnTo>
                  <a:lnTo>
                    <a:pt x="9174" y="1750"/>
                  </a:lnTo>
                  <a:lnTo>
                    <a:pt x="9228" y="1767"/>
                  </a:lnTo>
                  <a:lnTo>
                    <a:pt x="9276" y="1801"/>
                  </a:lnTo>
                  <a:lnTo>
                    <a:pt x="9293" y="1823"/>
                  </a:lnTo>
                  <a:lnTo>
                    <a:pt x="9302" y="1836"/>
                  </a:lnTo>
                  <a:lnTo>
                    <a:pt x="9313" y="1862"/>
                  </a:lnTo>
                  <a:lnTo>
                    <a:pt x="9316" y="1904"/>
                  </a:lnTo>
                  <a:lnTo>
                    <a:pt x="9310" y="1934"/>
                  </a:lnTo>
                  <a:lnTo>
                    <a:pt x="9307" y="1944"/>
                  </a:lnTo>
                  <a:lnTo>
                    <a:pt x="9296" y="1963"/>
                  </a:lnTo>
                  <a:lnTo>
                    <a:pt x="9279" y="1977"/>
                  </a:lnTo>
                  <a:lnTo>
                    <a:pt x="9259" y="1985"/>
                  </a:lnTo>
                  <a:lnTo>
                    <a:pt x="9249" y="1986"/>
                  </a:lnTo>
                  <a:lnTo>
                    <a:pt x="9240" y="1986"/>
                  </a:lnTo>
                  <a:lnTo>
                    <a:pt x="9224" y="1977"/>
                  </a:lnTo>
                  <a:lnTo>
                    <a:pt x="9211" y="1952"/>
                  </a:lnTo>
                  <a:lnTo>
                    <a:pt x="9211" y="1935"/>
                  </a:lnTo>
                  <a:lnTo>
                    <a:pt x="9213" y="1920"/>
                  </a:lnTo>
                  <a:lnTo>
                    <a:pt x="9196" y="1898"/>
                  </a:lnTo>
                  <a:lnTo>
                    <a:pt x="9170" y="1890"/>
                  </a:lnTo>
                  <a:lnTo>
                    <a:pt x="9153" y="1898"/>
                  </a:lnTo>
                  <a:lnTo>
                    <a:pt x="9145" y="1908"/>
                  </a:lnTo>
                  <a:lnTo>
                    <a:pt x="9143" y="1917"/>
                  </a:lnTo>
                  <a:lnTo>
                    <a:pt x="9141" y="1933"/>
                  </a:lnTo>
                  <a:lnTo>
                    <a:pt x="9145" y="1960"/>
                  </a:lnTo>
                  <a:lnTo>
                    <a:pt x="9158" y="1983"/>
                  </a:lnTo>
                  <a:lnTo>
                    <a:pt x="9178" y="2000"/>
                  </a:lnTo>
                  <a:lnTo>
                    <a:pt x="9201" y="2012"/>
                  </a:lnTo>
                  <a:lnTo>
                    <a:pt x="9228" y="2018"/>
                  </a:lnTo>
                  <a:lnTo>
                    <a:pt x="9257" y="2018"/>
                  </a:lnTo>
                  <a:lnTo>
                    <a:pt x="9284" y="2011"/>
                  </a:lnTo>
                  <a:lnTo>
                    <a:pt x="9297" y="2004"/>
                  </a:lnTo>
                  <a:lnTo>
                    <a:pt x="9310" y="1995"/>
                  </a:lnTo>
                  <a:lnTo>
                    <a:pt x="9331" y="1974"/>
                  </a:lnTo>
                  <a:lnTo>
                    <a:pt x="9344" y="1948"/>
                  </a:lnTo>
                  <a:lnTo>
                    <a:pt x="9351" y="1920"/>
                  </a:lnTo>
                  <a:lnTo>
                    <a:pt x="9354" y="1874"/>
                  </a:lnTo>
                  <a:lnTo>
                    <a:pt x="9341" y="1815"/>
                  </a:lnTo>
                  <a:lnTo>
                    <a:pt x="9328" y="1790"/>
                  </a:lnTo>
                  <a:lnTo>
                    <a:pt x="9310" y="1763"/>
                  </a:lnTo>
                  <a:lnTo>
                    <a:pt x="9261" y="1719"/>
                  </a:lnTo>
                  <a:lnTo>
                    <a:pt x="9201" y="1690"/>
                  </a:lnTo>
                  <a:lnTo>
                    <a:pt x="9138" y="1679"/>
                  </a:lnTo>
                  <a:lnTo>
                    <a:pt x="9105" y="1683"/>
                  </a:lnTo>
                  <a:lnTo>
                    <a:pt x="9069" y="1692"/>
                  </a:lnTo>
                  <a:lnTo>
                    <a:pt x="9005" y="1725"/>
                  </a:lnTo>
                  <a:lnTo>
                    <a:pt x="8955" y="1776"/>
                  </a:lnTo>
                  <a:lnTo>
                    <a:pt x="8917" y="1839"/>
                  </a:lnTo>
                  <a:lnTo>
                    <a:pt x="8906" y="1874"/>
                  </a:lnTo>
                  <a:lnTo>
                    <a:pt x="8896" y="1913"/>
                  </a:lnTo>
                  <a:lnTo>
                    <a:pt x="8898" y="1987"/>
                  </a:lnTo>
                  <a:lnTo>
                    <a:pt x="8919" y="2056"/>
                  </a:lnTo>
                  <a:lnTo>
                    <a:pt x="8957" y="2117"/>
                  </a:lnTo>
                  <a:lnTo>
                    <a:pt x="9009" y="2170"/>
                  </a:lnTo>
                  <a:lnTo>
                    <a:pt x="9071" y="2210"/>
                  </a:lnTo>
                  <a:lnTo>
                    <a:pt x="9140" y="2239"/>
                  </a:lnTo>
                  <a:lnTo>
                    <a:pt x="9213" y="2252"/>
                  </a:lnTo>
                  <a:lnTo>
                    <a:pt x="9249" y="2252"/>
                  </a:lnTo>
                  <a:lnTo>
                    <a:pt x="9280" y="2248"/>
                  </a:lnTo>
                  <a:lnTo>
                    <a:pt x="9340" y="2235"/>
                  </a:lnTo>
                  <a:lnTo>
                    <a:pt x="9394" y="2211"/>
                  </a:lnTo>
                  <a:lnTo>
                    <a:pt x="9443" y="2179"/>
                  </a:lnTo>
                  <a:lnTo>
                    <a:pt x="9488" y="2140"/>
                  </a:lnTo>
                  <a:lnTo>
                    <a:pt x="9524" y="2094"/>
                  </a:lnTo>
                  <a:lnTo>
                    <a:pt x="9551" y="2042"/>
                  </a:lnTo>
                  <a:lnTo>
                    <a:pt x="9570" y="1986"/>
                  </a:lnTo>
                  <a:lnTo>
                    <a:pt x="9576" y="1956"/>
                  </a:lnTo>
                  <a:lnTo>
                    <a:pt x="9600" y="1987"/>
                  </a:lnTo>
                  <a:lnTo>
                    <a:pt x="9652" y="2047"/>
                  </a:lnTo>
                  <a:lnTo>
                    <a:pt x="9710" y="2100"/>
                  </a:lnTo>
                  <a:lnTo>
                    <a:pt x="9774" y="2147"/>
                  </a:lnTo>
                  <a:lnTo>
                    <a:pt x="9841" y="2188"/>
                  </a:lnTo>
                  <a:lnTo>
                    <a:pt x="9913" y="2223"/>
                  </a:lnTo>
                  <a:lnTo>
                    <a:pt x="9987" y="2250"/>
                  </a:lnTo>
                  <a:lnTo>
                    <a:pt x="10063" y="2270"/>
                  </a:lnTo>
                  <a:lnTo>
                    <a:pt x="10102" y="2276"/>
                  </a:lnTo>
                  <a:lnTo>
                    <a:pt x="10145" y="2283"/>
                  </a:lnTo>
                  <a:lnTo>
                    <a:pt x="10230" y="2287"/>
                  </a:lnTo>
                  <a:lnTo>
                    <a:pt x="10314" y="2280"/>
                  </a:lnTo>
                  <a:lnTo>
                    <a:pt x="10399" y="2266"/>
                  </a:lnTo>
                  <a:lnTo>
                    <a:pt x="10480" y="2244"/>
                  </a:lnTo>
                  <a:lnTo>
                    <a:pt x="10559" y="2213"/>
                  </a:lnTo>
                  <a:lnTo>
                    <a:pt x="10635" y="2173"/>
                  </a:lnTo>
                  <a:lnTo>
                    <a:pt x="10707" y="2126"/>
                  </a:lnTo>
                  <a:lnTo>
                    <a:pt x="10741" y="2100"/>
                  </a:lnTo>
                  <a:lnTo>
                    <a:pt x="10771" y="2075"/>
                  </a:lnTo>
                  <a:lnTo>
                    <a:pt x="10826" y="2022"/>
                  </a:lnTo>
                  <a:lnTo>
                    <a:pt x="10900" y="1937"/>
                  </a:lnTo>
                  <a:lnTo>
                    <a:pt x="10982" y="1810"/>
                  </a:lnTo>
                  <a:lnTo>
                    <a:pt x="11049" y="1674"/>
                  </a:lnTo>
                  <a:lnTo>
                    <a:pt x="11079" y="1602"/>
                  </a:lnTo>
                  <a:lnTo>
                    <a:pt x="11123" y="1561"/>
                  </a:lnTo>
                  <a:lnTo>
                    <a:pt x="11220" y="1488"/>
                  </a:lnTo>
                  <a:lnTo>
                    <a:pt x="11272" y="1457"/>
                  </a:lnTo>
                  <a:lnTo>
                    <a:pt x="11303" y="1440"/>
                  </a:lnTo>
                  <a:lnTo>
                    <a:pt x="11369" y="1413"/>
                  </a:lnTo>
                  <a:lnTo>
                    <a:pt x="11439" y="1394"/>
                  </a:lnTo>
                  <a:lnTo>
                    <a:pt x="11511" y="1383"/>
                  </a:lnTo>
                  <a:lnTo>
                    <a:pt x="11582" y="1383"/>
                  </a:lnTo>
                  <a:lnTo>
                    <a:pt x="11651" y="1394"/>
                  </a:lnTo>
                  <a:lnTo>
                    <a:pt x="11718" y="1417"/>
                  </a:lnTo>
                  <a:lnTo>
                    <a:pt x="11780" y="1452"/>
                  </a:lnTo>
                  <a:lnTo>
                    <a:pt x="11809" y="1475"/>
                  </a:lnTo>
                  <a:lnTo>
                    <a:pt x="11833" y="1499"/>
                  </a:lnTo>
                  <a:lnTo>
                    <a:pt x="11871" y="1550"/>
                  </a:lnTo>
                  <a:lnTo>
                    <a:pt x="11896" y="1609"/>
                  </a:lnTo>
                  <a:lnTo>
                    <a:pt x="11907" y="1671"/>
                  </a:lnTo>
                  <a:lnTo>
                    <a:pt x="11906" y="1732"/>
                  </a:lnTo>
                  <a:lnTo>
                    <a:pt x="11891" y="1792"/>
                  </a:lnTo>
                  <a:lnTo>
                    <a:pt x="11859" y="1845"/>
                  </a:lnTo>
                  <a:lnTo>
                    <a:pt x="11814" y="1890"/>
                  </a:lnTo>
                  <a:lnTo>
                    <a:pt x="11784" y="1907"/>
                  </a:lnTo>
                  <a:lnTo>
                    <a:pt x="11758" y="1920"/>
                  </a:lnTo>
                  <a:lnTo>
                    <a:pt x="11699" y="1930"/>
                  </a:lnTo>
                  <a:lnTo>
                    <a:pt x="11640" y="1924"/>
                  </a:lnTo>
                  <a:lnTo>
                    <a:pt x="11587" y="1898"/>
                  </a:lnTo>
                  <a:lnTo>
                    <a:pt x="11565" y="1878"/>
                  </a:lnTo>
                  <a:lnTo>
                    <a:pt x="11556" y="1868"/>
                  </a:lnTo>
                  <a:lnTo>
                    <a:pt x="11544" y="1845"/>
                  </a:lnTo>
                  <a:lnTo>
                    <a:pt x="11538" y="1808"/>
                  </a:lnTo>
                  <a:lnTo>
                    <a:pt x="11552" y="1760"/>
                  </a:lnTo>
                  <a:lnTo>
                    <a:pt x="11577" y="1732"/>
                  </a:lnTo>
                  <a:lnTo>
                    <a:pt x="11598" y="1719"/>
                  </a:lnTo>
                  <a:lnTo>
                    <a:pt x="11609" y="1714"/>
                  </a:lnTo>
                  <a:lnTo>
                    <a:pt x="11624" y="1709"/>
                  </a:lnTo>
                  <a:lnTo>
                    <a:pt x="11635" y="1687"/>
                  </a:lnTo>
                  <a:lnTo>
                    <a:pt x="11633" y="1662"/>
                  </a:lnTo>
                  <a:lnTo>
                    <a:pt x="11614" y="1645"/>
                  </a:lnTo>
                  <a:lnTo>
                    <a:pt x="11600" y="1642"/>
                  </a:lnTo>
                  <a:lnTo>
                    <a:pt x="11583" y="1644"/>
                  </a:lnTo>
                  <a:lnTo>
                    <a:pt x="11551" y="1650"/>
                  </a:lnTo>
                  <a:lnTo>
                    <a:pt x="11522" y="1665"/>
                  </a:lnTo>
                  <a:lnTo>
                    <a:pt x="11499" y="1685"/>
                  </a:lnTo>
                  <a:lnTo>
                    <a:pt x="11469" y="1723"/>
                  </a:lnTo>
                  <a:lnTo>
                    <a:pt x="11446" y="1784"/>
                  </a:lnTo>
                  <a:lnTo>
                    <a:pt x="11441" y="1816"/>
                  </a:lnTo>
                  <a:lnTo>
                    <a:pt x="11441" y="1836"/>
                  </a:lnTo>
                  <a:lnTo>
                    <a:pt x="11446" y="1871"/>
                  </a:lnTo>
                  <a:lnTo>
                    <a:pt x="11459" y="1904"/>
                  </a:lnTo>
                  <a:lnTo>
                    <a:pt x="11478" y="1934"/>
                  </a:lnTo>
                  <a:lnTo>
                    <a:pt x="11517" y="1972"/>
                  </a:lnTo>
                  <a:lnTo>
                    <a:pt x="11581" y="2008"/>
                  </a:lnTo>
                  <a:lnTo>
                    <a:pt x="11614" y="2018"/>
                  </a:lnTo>
                  <a:lnTo>
                    <a:pt x="11634" y="2022"/>
                  </a:lnTo>
                  <a:lnTo>
                    <a:pt x="11673" y="2026"/>
                  </a:lnTo>
                  <a:lnTo>
                    <a:pt x="11730" y="2021"/>
                  </a:lnTo>
                  <a:lnTo>
                    <a:pt x="11804" y="1996"/>
                  </a:lnTo>
                  <a:lnTo>
                    <a:pt x="11870" y="1954"/>
                  </a:lnTo>
                  <a:lnTo>
                    <a:pt x="11897" y="1926"/>
                  </a:lnTo>
                  <a:lnTo>
                    <a:pt x="11922" y="1898"/>
                  </a:lnTo>
                  <a:lnTo>
                    <a:pt x="11941" y="1864"/>
                  </a:lnTo>
                  <a:lnTo>
                    <a:pt x="11953" y="1886"/>
                  </a:lnTo>
                  <a:lnTo>
                    <a:pt x="11984" y="1922"/>
                  </a:lnTo>
                  <a:lnTo>
                    <a:pt x="12005" y="1937"/>
                  </a:lnTo>
                  <a:lnTo>
                    <a:pt x="12027" y="1947"/>
                  </a:lnTo>
                  <a:lnTo>
                    <a:pt x="12069" y="1955"/>
                  </a:lnTo>
                  <a:lnTo>
                    <a:pt x="12110" y="1947"/>
                  </a:lnTo>
                  <a:lnTo>
                    <a:pt x="12147" y="1929"/>
                  </a:lnTo>
                  <a:lnTo>
                    <a:pt x="12180" y="1900"/>
                  </a:lnTo>
                  <a:lnTo>
                    <a:pt x="12204" y="1864"/>
                  </a:lnTo>
                  <a:lnTo>
                    <a:pt x="12220" y="1824"/>
                  </a:lnTo>
                  <a:lnTo>
                    <a:pt x="12225" y="1781"/>
                  </a:lnTo>
                  <a:lnTo>
                    <a:pt x="12222" y="1760"/>
                  </a:lnTo>
                  <a:lnTo>
                    <a:pt x="12221" y="1751"/>
                  </a:lnTo>
                  <a:lnTo>
                    <a:pt x="12212" y="1738"/>
                  </a:lnTo>
                  <a:lnTo>
                    <a:pt x="12191" y="1729"/>
                  </a:lnTo>
                  <a:lnTo>
                    <a:pt x="12163" y="1738"/>
                  </a:lnTo>
                  <a:lnTo>
                    <a:pt x="12147" y="1757"/>
                  </a:lnTo>
                  <a:lnTo>
                    <a:pt x="12143" y="1772"/>
                  </a:lnTo>
                  <a:lnTo>
                    <a:pt x="12143" y="1782"/>
                  </a:lnTo>
                  <a:lnTo>
                    <a:pt x="12145" y="1795"/>
                  </a:lnTo>
                  <a:lnTo>
                    <a:pt x="12142" y="1820"/>
                  </a:lnTo>
                  <a:lnTo>
                    <a:pt x="12124" y="1855"/>
                  </a:lnTo>
                  <a:lnTo>
                    <a:pt x="12095" y="1881"/>
                  </a:lnTo>
                  <a:lnTo>
                    <a:pt x="12072" y="1893"/>
                  </a:lnTo>
                  <a:lnTo>
                    <a:pt x="12047" y="1898"/>
                  </a:lnTo>
                  <a:lnTo>
                    <a:pt x="12023" y="1895"/>
                  </a:lnTo>
                  <a:lnTo>
                    <a:pt x="12010" y="1890"/>
                  </a:lnTo>
                  <a:lnTo>
                    <a:pt x="11992" y="1880"/>
                  </a:lnTo>
                  <a:lnTo>
                    <a:pt x="11966" y="1847"/>
                  </a:lnTo>
                  <a:lnTo>
                    <a:pt x="11958" y="1828"/>
                  </a:lnTo>
                  <a:lnTo>
                    <a:pt x="11967" y="1801"/>
                  </a:lnTo>
                  <a:lnTo>
                    <a:pt x="11976" y="1744"/>
                  </a:lnTo>
                  <a:lnTo>
                    <a:pt x="11977" y="1715"/>
                  </a:lnTo>
                  <a:lnTo>
                    <a:pt x="11980" y="1710"/>
                  </a:lnTo>
                  <a:lnTo>
                    <a:pt x="11977" y="1706"/>
                  </a:lnTo>
                  <a:lnTo>
                    <a:pt x="11976" y="1681"/>
                  </a:lnTo>
                  <a:lnTo>
                    <a:pt x="11973" y="1657"/>
                  </a:lnTo>
                  <a:lnTo>
                    <a:pt x="11966" y="1618"/>
                  </a:lnTo>
                  <a:lnTo>
                    <a:pt x="11938" y="1547"/>
                  </a:lnTo>
                  <a:lnTo>
                    <a:pt x="11898" y="1486"/>
                  </a:lnTo>
                  <a:lnTo>
                    <a:pt x="11848" y="1434"/>
                  </a:lnTo>
                  <a:lnTo>
                    <a:pt x="11787" y="1392"/>
                  </a:lnTo>
                  <a:lnTo>
                    <a:pt x="11721" y="1360"/>
                  </a:lnTo>
                  <a:lnTo>
                    <a:pt x="11648" y="1339"/>
                  </a:lnTo>
                  <a:lnTo>
                    <a:pt x="11573" y="1330"/>
                  </a:lnTo>
                  <a:lnTo>
                    <a:pt x="11535" y="1329"/>
                  </a:lnTo>
                  <a:lnTo>
                    <a:pt x="11506" y="1330"/>
                  </a:lnTo>
                  <a:lnTo>
                    <a:pt x="11447" y="1338"/>
                  </a:lnTo>
                  <a:lnTo>
                    <a:pt x="11363" y="1360"/>
                  </a:lnTo>
                  <a:lnTo>
                    <a:pt x="11257" y="1409"/>
                  </a:lnTo>
                  <a:lnTo>
                    <a:pt x="11160" y="1475"/>
                  </a:lnTo>
                  <a:lnTo>
                    <a:pt x="11114" y="1513"/>
                  </a:lnTo>
                  <a:lnTo>
                    <a:pt x="11161" y="1385"/>
                  </a:lnTo>
                  <a:lnTo>
                    <a:pt x="11252" y="1129"/>
                  </a:lnTo>
                  <a:lnTo>
                    <a:pt x="11305" y="1009"/>
                  </a:lnTo>
                  <a:lnTo>
                    <a:pt x="11341" y="933"/>
                  </a:lnTo>
                  <a:lnTo>
                    <a:pt x="11427" y="791"/>
                  </a:lnTo>
                  <a:lnTo>
                    <a:pt x="11528" y="659"/>
                  </a:lnTo>
                  <a:lnTo>
                    <a:pt x="11646" y="541"/>
                  </a:lnTo>
                  <a:lnTo>
                    <a:pt x="11710" y="489"/>
                  </a:lnTo>
                  <a:lnTo>
                    <a:pt x="11745" y="464"/>
                  </a:lnTo>
                  <a:lnTo>
                    <a:pt x="11817" y="420"/>
                  </a:lnTo>
                  <a:lnTo>
                    <a:pt x="11892" y="383"/>
                  </a:lnTo>
                  <a:lnTo>
                    <a:pt x="11970" y="353"/>
                  </a:lnTo>
                  <a:lnTo>
                    <a:pt x="12050" y="331"/>
                  </a:lnTo>
                  <a:lnTo>
                    <a:pt x="12132" y="315"/>
                  </a:lnTo>
                  <a:lnTo>
                    <a:pt x="12215" y="309"/>
                  </a:lnTo>
                  <a:lnTo>
                    <a:pt x="12299" y="309"/>
                  </a:lnTo>
                  <a:lnTo>
                    <a:pt x="12342" y="313"/>
                  </a:lnTo>
                  <a:lnTo>
                    <a:pt x="12382" y="317"/>
                  </a:lnTo>
                  <a:lnTo>
                    <a:pt x="12462" y="335"/>
                  </a:lnTo>
                  <a:lnTo>
                    <a:pt x="12539" y="362"/>
                  </a:lnTo>
                  <a:lnTo>
                    <a:pt x="12611" y="397"/>
                  </a:lnTo>
                  <a:lnTo>
                    <a:pt x="12679" y="440"/>
                  </a:lnTo>
                  <a:lnTo>
                    <a:pt x="12741" y="492"/>
                  </a:lnTo>
                  <a:lnTo>
                    <a:pt x="12795" y="551"/>
                  </a:lnTo>
                  <a:lnTo>
                    <a:pt x="12843" y="617"/>
                  </a:lnTo>
                  <a:lnTo>
                    <a:pt x="12864" y="652"/>
                  </a:lnTo>
                  <a:lnTo>
                    <a:pt x="12881" y="686"/>
                  </a:lnTo>
                  <a:lnTo>
                    <a:pt x="12908" y="757"/>
                  </a:lnTo>
                  <a:lnTo>
                    <a:pt x="12927" y="830"/>
                  </a:lnTo>
                  <a:lnTo>
                    <a:pt x="12937" y="905"/>
                  </a:lnTo>
                  <a:lnTo>
                    <a:pt x="12937" y="980"/>
                  </a:lnTo>
                  <a:lnTo>
                    <a:pt x="12927" y="1054"/>
                  </a:lnTo>
                  <a:lnTo>
                    <a:pt x="12907" y="1127"/>
                  </a:lnTo>
                  <a:lnTo>
                    <a:pt x="12876" y="1195"/>
                  </a:lnTo>
                  <a:lnTo>
                    <a:pt x="12855" y="1228"/>
                  </a:lnTo>
                  <a:lnTo>
                    <a:pt x="12837" y="1254"/>
                  </a:lnTo>
                  <a:lnTo>
                    <a:pt x="12793" y="1300"/>
                  </a:lnTo>
                  <a:lnTo>
                    <a:pt x="12742" y="1340"/>
                  </a:lnTo>
                  <a:lnTo>
                    <a:pt x="12686" y="1372"/>
                  </a:lnTo>
                  <a:lnTo>
                    <a:pt x="12625" y="1396"/>
                  </a:lnTo>
                  <a:lnTo>
                    <a:pt x="12563" y="1414"/>
                  </a:lnTo>
                  <a:lnTo>
                    <a:pt x="12498" y="1423"/>
                  </a:lnTo>
                  <a:lnTo>
                    <a:pt x="12434" y="1425"/>
                  </a:lnTo>
                  <a:lnTo>
                    <a:pt x="12371" y="1418"/>
                  </a:lnTo>
                  <a:lnTo>
                    <a:pt x="12310" y="1404"/>
                  </a:lnTo>
                  <a:lnTo>
                    <a:pt x="12255" y="1381"/>
                  </a:lnTo>
                  <a:lnTo>
                    <a:pt x="12203" y="1350"/>
                  </a:lnTo>
                  <a:lnTo>
                    <a:pt x="12159" y="1309"/>
                  </a:lnTo>
                  <a:lnTo>
                    <a:pt x="12123" y="1261"/>
                  </a:lnTo>
                  <a:lnTo>
                    <a:pt x="12095" y="1204"/>
                  </a:lnTo>
                  <a:lnTo>
                    <a:pt x="12080" y="1137"/>
                  </a:lnTo>
                  <a:lnTo>
                    <a:pt x="12077" y="1101"/>
                  </a:lnTo>
                  <a:lnTo>
                    <a:pt x="12077" y="1073"/>
                  </a:lnTo>
                  <a:lnTo>
                    <a:pt x="12081" y="1018"/>
                  </a:lnTo>
                  <a:lnTo>
                    <a:pt x="12093" y="962"/>
                  </a:lnTo>
                  <a:lnTo>
                    <a:pt x="12111" y="908"/>
                  </a:lnTo>
                  <a:lnTo>
                    <a:pt x="12137" y="856"/>
                  </a:lnTo>
                  <a:lnTo>
                    <a:pt x="12169" y="810"/>
                  </a:lnTo>
                  <a:lnTo>
                    <a:pt x="12208" y="770"/>
                  </a:lnTo>
                  <a:lnTo>
                    <a:pt x="12255" y="739"/>
                  </a:lnTo>
                  <a:lnTo>
                    <a:pt x="12281" y="727"/>
                  </a:lnTo>
                  <a:lnTo>
                    <a:pt x="12313" y="714"/>
                  </a:lnTo>
                  <a:lnTo>
                    <a:pt x="12384" y="704"/>
                  </a:lnTo>
                  <a:lnTo>
                    <a:pt x="12456" y="711"/>
                  </a:lnTo>
                  <a:lnTo>
                    <a:pt x="12523" y="735"/>
                  </a:lnTo>
                  <a:lnTo>
                    <a:pt x="12552" y="755"/>
                  </a:lnTo>
                  <a:lnTo>
                    <a:pt x="12567" y="769"/>
                  </a:lnTo>
                  <a:lnTo>
                    <a:pt x="12590" y="799"/>
                  </a:lnTo>
                  <a:lnTo>
                    <a:pt x="12607" y="834"/>
                  </a:lnTo>
                  <a:lnTo>
                    <a:pt x="12616" y="871"/>
                  </a:lnTo>
                  <a:lnTo>
                    <a:pt x="12618" y="909"/>
                  </a:lnTo>
                  <a:lnTo>
                    <a:pt x="12610" y="946"/>
                  </a:lnTo>
                  <a:lnTo>
                    <a:pt x="12593" y="980"/>
                  </a:lnTo>
                  <a:lnTo>
                    <a:pt x="12567" y="1010"/>
                  </a:lnTo>
                  <a:lnTo>
                    <a:pt x="12550" y="1022"/>
                  </a:lnTo>
                  <a:lnTo>
                    <a:pt x="12542" y="1029"/>
                  </a:lnTo>
                  <a:lnTo>
                    <a:pt x="12539" y="1046"/>
                  </a:lnTo>
                  <a:lnTo>
                    <a:pt x="12548" y="1061"/>
                  </a:lnTo>
                  <a:lnTo>
                    <a:pt x="12563" y="1066"/>
                  </a:lnTo>
                  <a:lnTo>
                    <a:pt x="12574" y="1062"/>
                  </a:lnTo>
                  <a:lnTo>
                    <a:pt x="12601" y="1045"/>
                  </a:lnTo>
                  <a:lnTo>
                    <a:pt x="12641" y="998"/>
                  </a:lnTo>
                  <a:lnTo>
                    <a:pt x="12667" y="943"/>
                  </a:lnTo>
                  <a:lnTo>
                    <a:pt x="12679" y="882"/>
                  </a:lnTo>
                  <a:lnTo>
                    <a:pt x="12680" y="849"/>
                  </a:lnTo>
                  <a:lnTo>
                    <a:pt x="12680" y="831"/>
                  </a:lnTo>
                  <a:lnTo>
                    <a:pt x="12673" y="796"/>
                  </a:lnTo>
                  <a:lnTo>
                    <a:pt x="12655" y="748"/>
                  </a:lnTo>
                  <a:lnTo>
                    <a:pt x="12614" y="692"/>
                  </a:lnTo>
                  <a:lnTo>
                    <a:pt x="12559" y="647"/>
                  </a:lnTo>
                  <a:lnTo>
                    <a:pt x="12530" y="629"/>
                  </a:lnTo>
                  <a:lnTo>
                    <a:pt x="12498" y="612"/>
                  </a:lnTo>
                  <a:lnTo>
                    <a:pt x="12435" y="593"/>
                  </a:lnTo>
                  <a:lnTo>
                    <a:pt x="12369" y="587"/>
                  </a:lnTo>
                  <a:lnTo>
                    <a:pt x="12304" y="597"/>
                  </a:lnTo>
                  <a:lnTo>
                    <a:pt x="12240" y="617"/>
                  </a:lnTo>
                  <a:lnTo>
                    <a:pt x="12182" y="648"/>
                  </a:lnTo>
                  <a:lnTo>
                    <a:pt x="12129" y="689"/>
                  </a:lnTo>
                  <a:lnTo>
                    <a:pt x="12082" y="736"/>
                  </a:lnTo>
                  <a:lnTo>
                    <a:pt x="12063" y="762"/>
                  </a:lnTo>
                  <a:lnTo>
                    <a:pt x="12046" y="787"/>
                  </a:lnTo>
                  <a:lnTo>
                    <a:pt x="12018" y="840"/>
                  </a:lnTo>
                  <a:lnTo>
                    <a:pt x="11997" y="897"/>
                  </a:lnTo>
                  <a:lnTo>
                    <a:pt x="11984" y="956"/>
                  </a:lnTo>
                  <a:lnTo>
                    <a:pt x="11976" y="1015"/>
                  </a:lnTo>
                  <a:lnTo>
                    <a:pt x="11976" y="1076"/>
                  </a:lnTo>
                  <a:lnTo>
                    <a:pt x="11984" y="1136"/>
                  </a:lnTo>
                  <a:lnTo>
                    <a:pt x="11998" y="1193"/>
                  </a:lnTo>
                  <a:lnTo>
                    <a:pt x="12008" y="1221"/>
                  </a:lnTo>
                  <a:lnTo>
                    <a:pt x="12021" y="1250"/>
                  </a:lnTo>
                  <a:lnTo>
                    <a:pt x="12054" y="1304"/>
                  </a:lnTo>
                  <a:lnTo>
                    <a:pt x="12091" y="1351"/>
                  </a:lnTo>
                  <a:lnTo>
                    <a:pt x="12137" y="1391"/>
                  </a:lnTo>
                  <a:lnTo>
                    <a:pt x="12187" y="1425"/>
                  </a:lnTo>
                  <a:lnTo>
                    <a:pt x="12242" y="1452"/>
                  </a:lnTo>
                  <a:lnTo>
                    <a:pt x="12300" y="1471"/>
                  </a:lnTo>
                  <a:lnTo>
                    <a:pt x="12361" y="1484"/>
                  </a:lnTo>
                  <a:lnTo>
                    <a:pt x="12392" y="1488"/>
                  </a:lnTo>
                  <a:lnTo>
                    <a:pt x="12423" y="1490"/>
                  </a:lnTo>
                  <a:lnTo>
                    <a:pt x="12488" y="1488"/>
                  </a:lnTo>
                  <a:lnTo>
                    <a:pt x="12550" y="1478"/>
                  </a:lnTo>
                  <a:lnTo>
                    <a:pt x="12612" y="1460"/>
                  </a:lnTo>
                  <a:lnTo>
                    <a:pt x="12672" y="1436"/>
                  </a:lnTo>
                  <a:lnTo>
                    <a:pt x="12729" y="1405"/>
                  </a:lnTo>
                  <a:lnTo>
                    <a:pt x="12781" y="1369"/>
                  </a:lnTo>
                  <a:lnTo>
                    <a:pt x="12829" y="1328"/>
                  </a:lnTo>
                  <a:lnTo>
                    <a:pt x="12851" y="1304"/>
                  </a:lnTo>
                  <a:lnTo>
                    <a:pt x="12873" y="1277"/>
                  </a:lnTo>
                  <a:lnTo>
                    <a:pt x="12911" y="1220"/>
                  </a:lnTo>
                  <a:lnTo>
                    <a:pt x="12940" y="1158"/>
                  </a:lnTo>
                  <a:lnTo>
                    <a:pt x="12961" y="1094"/>
                  </a:lnTo>
                  <a:lnTo>
                    <a:pt x="12974" y="1028"/>
                  </a:lnTo>
                  <a:lnTo>
                    <a:pt x="12979" y="959"/>
                  </a:lnTo>
                  <a:lnTo>
                    <a:pt x="12978" y="892"/>
                  </a:lnTo>
                  <a:lnTo>
                    <a:pt x="12969" y="823"/>
                  </a:lnTo>
                  <a:lnTo>
                    <a:pt x="12961" y="790"/>
                  </a:lnTo>
                  <a:lnTo>
                    <a:pt x="12949" y="739"/>
                  </a:lnTo>
                  <a:lnTo>
                    <a:pt x="12911" y="644"/>
                  </a:lnTo>
                  <a:lnTo>
                    <a:pt x="12886" y="599"/>
                  </a:lnTo>
                  <a:lnTo>
                    <a:pt x="12924" y="637"/>
                  </a:lnTo>
                  <a:lnTo>
                    <a:pt x="13004" y="703"/>
                  </a:lnTo>
                  <a:lnTo>
                    <a:pt x="13091" y="757"/>
                  </a:lnTo>
                  <a:lnTo>
                    <a:pt x="13163" y="784"/>
                  </a:lnTo>
                  <a:lnTo>
                    <a:pt x="13215" y="797"/>
                  </a:lnTo>
                  <a:lnTo>
                    <a:pt x="13242" y="800"/>
                  </a:lnTo>
                  <a:lnTo>
                    <a:pt x="13267" y="803"/>
                  </a:lnTo>
                  <a:lnTo>
                    <a:pt x="13316" y="799"/>
                  </a:lnTo>
                  <a:lnTo>
                    <a:pt x="13366" y="787"/>
                  </a:lnTo>
                  <a:lnTo>
                    <a:pt x="13412" y="768"/>
                  </a:lnTo>
                  <a:lnTo>
                    <a:pt x="13455" y="742"/>
                  </a:lnTo>
                  <a:lnTo>
                    <a:pt x="13493" y="708"/>
                  </a:lnTo>
                  <a:lnTo>
                    <a:pt x="13522" y="669"/>
                  </a:lnTo>
                  <a:lnTo>
                    <a:pt x="13543" y="624"/>
                  </a:lnTo>
                  <a:lnTo>
                    <a:pt x="13550" y="599"/>
                  </a:lnTo>
                  <a:lnTo>
                    <a:pt x="13553" y="576"/>
                  </a:lnTo>
                  <a:lnTo>
                    <a:pt x="13552" y="529"/>
                  </a:lnTo>
                  <a:lnTo>
                    <a:pt x="13542" y="482"/>
                  </a:lnTo>
                  <a:lnTo>
                    <a:pt x="13522" y="438"/>
                  </a:lnTo>
                  <a:lnTo>
                    <a:pt x="13495" y="399"/>
                  </a:lnTo>
                  <a:lnTo>
                    <a:pt x="13460" y="370"/>
                  </a:lnTo>
                  <a:lnTo>
                    <a:pt x="13420" y="348"/>
                  </a:lnTo>
                  <a:lnTo>
                    <a:pt x="13373" y="337"/>
                  </a:lnTo>
                  <a:lnTo>
                    <a:pt x="13349" y="3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839"/>
            <p:cNvSpPr>
              <a:spLocks/>
            </p:cNvSpPr>
            <p:nvPr/>
          </p:nvSpPr>
          <p:spPr bwMode="auto">
            <a:xfrm>
              <a:off x="3406775" y="1946121"/>
              <a:ext cx="5378450" cy="908050"/>
            </a:xfrm>
            <a:custGeom>
              <a:avLst/>
              <a:gdLst>
                <a:gd name="T0" fmla="*/ 12734 w 13553"/>
                <a:gd name="T1" fmla="*/ 1873 h 2287"/>
                <a:gd name="T2" fmla="*/ 10662 w 13553"/>
                <a:gd name="T3" fmla="*/ 262 h 2287"/>
                <a:gd name="T4" fmla="*/ 9290 w 13553"/>
                <a:gd name="T5" fmla="*/ 1431 h 2287"/>
                <a:gd name="T6" fmla="*/ 9942 w 13553"/>
                <a:gd name="T7" fmla="*/ 964 h 2287"/>
                <a:gd name="T8" fmla="*/ 10250 w 13553"/>
                <a:gd name="T9" fmla="*/ 1033 h 2287"/>
                <a:gd name="T10" fmla="*/ 10708 w 13553"/>
                <a:gd name="T11" fmla="*/ 1257 h 2287"/>
                <a:gd name="T12" fmla="*/ 10231 w 13553"/>
                <a:gd name="T13" fmla="*/ 1518 h 2287"/>
                <a:gd name="T14" fmla="*/ 10239 w 13553"/>
                <a:gd name="T15" fmla="*/ 1657 h 2287"/>
                <a:gd name="T16" fmla="*/ 10146 w 13553"/>
                <a:gd name="T17" fmla="*/ 1167 h 2287"/>
                <a:gd name="T18" fmla="*/ 9652 w 13553"/>
                <a:gd name="T19" fmla="*/ 2061 h 2287"/>
                <a:gd name="T20" fmla="*/ 9390 w 13553"/>
                <a:gd name="T21" fmla="*/ 2097 h 2287"/>
                <a:gd name="T22" fmla="*/ 9440 w 13553"/>
                <a:gd name="T23" fmla="*/ 1790 h 2287"/>
                <a:gd name="T24" fmla="*/ 7183 w 13553"/>
                <a:gd name="T25" fmla="*/ 1574 h 2287"/>
                <a:gd name="T26" fmla="*/ 4776 w 13553"/>
                <a:gd name="T27" fmla="*/ 1889 h 2287"/>
                <a:gd name="T28" fmla="*/ 4312 w 13553"/>
                <a:gd name="T29" fmla="*/ 2154 h 2287"/>
                <a:gd name="T30" fmla="*/ 4354 w 13553"/>
                <a:gd name="T31" fmla="*/ 2194 h 2287"/>
                <a:gd name="T32" fmla="*/ 4424 w 13553"/>
                <a:gd name="T33" fmla="*/ 1618 h 2287"/>
                <a:gd name="T34" fmla="*/ 3044 w 13553"/>
                <a:gd name="T35" fmla="*/ 1927 h 2287"/>
                <a:gd name="T36" fmla="*/ 2959 w 13553"/>
                <a:gd name="T37" fmla="*/ 1596 h 2287"/>
                <a:gd name="T38" fmla="*/ 2793 w 13553"/>
                <a:gd name="T39" fmla="*/ 1860 h 2287"/>
                <a:gd name="T40" fmla="*/ 3217 w 13553"/>
                <a:gd name="T41" fmla="*/ 642 h 2287"/>
                <a:gd name="T42" fmla="*/ 3459 w 13553"/>
                <a:gd name="T43" fmla="*/ 1005 h 2287"/>
                <a:gd name="T44" fmla="*/ 3638 w 13553"/>
                <a:gd name="T45" fmla="*/ 870 h 2287"/>
                <a:gd name="T46" fmla="*/ 3521 w 13553"/>
                <a:gd name="T47" fmla="*/ 128 h 2287"/>
                <a:gd name="T48" fmla="*/ 1562 w 13553"/>
                <a:gd name="T49" fmla="*/ 2005 h 2287"/>
                <a:gd name="T50" fmla="*/ 159 w 13553"/>
                <a:gd name="T51" fmla="*/ 1842 h 2287"/>
                <a:gd name="T52" fmla="*/ 390 w 13553"/>
                <a:gd name="T53" fmla="*/ 1501 h 2287"/>
                <a:gd name="T54" fmla="*/ 1366 w 13553"/>
                <a:gd name="T55" fmla="*/ 862 h 2287"/>
                <a:gd name="T56" fmla="*/ 873 w 13553"/>
                <a:gd name="T57" fmla="*/ 1436 h 2287"/>
                <a:gd name="T58" fmla="*/ 1442 w 13553"/>
                <a:gd name="T59" fmla="*/ 1379 h 2287"/>
                <a:gd name="T60" fmla="*/ 673 w 13553"/>
                <a:gd name="T61" fmla="*/ 1601 h 2287"/>
                <a:gd name="T62" fmla="*/ 2297 w 13553"/>
                <a:gd name="T63" fmla="*/ 878 h 2287"/>
                <a:gd name="T64" fmla="*/ 1413 w 13553"/>
                <a:gd name="T65" fmla="*/ 467 h 2287"/>
                <a:gd name="T66" fmla="*/ 1939 w 13553"/>
                <a:gd name="T67" fmla="*/ 268 h 2287"/>
                <a:gd name="T68" fmla="*/ 1855 w 13553"/>
                <a:gd name="T69" fmla="*/ 355 h 2287"/>
                <a:gd name="T70" fmla="*/ 2812 w 13553"/>
                <a:gd name="T71" fmla="*/ 187 h 2287"/>
                <a:gd name="T72" fmla="*/ 4413 w 13553"/>
                <a:gd name="T73" fmla="*/ 48 h 2287"/>
                <a:gd name="T74" fmla="*/ 4377 w 13553"/>
                <a:gd name="T75" fmla="*/ 287 h 2287"/>
                <a:gd name="T76" fmla="*/ 4464 w 13553"/>
                <a:gd name="T77" fmla="*/ 520 h 2287"/>
                <a:gd name="T78" fmla="*/ 4127 w 13553"/>
                <a:gd name="T79" fmla="*/ 660 h 2287"/>
                <a:gd name="T80" fmla="*/ 5199 w 13553"/>
                <a:gd name="T81" fmla="*/ 792 h 2287"/>
                <a:gd name="T82" fmla="*/ 5295 w 13553"/>
                <a:gd name="T83" fmla="*/ 1176 h 2287"/>
                <a:gd name="T84" fmla="*/ 4431 w 13553"/>
                <a:gd name="T85" fmla="*/ 1369 h 2287"/>
                <a:gd name="T86" fmla="*/ 6768 w 13553"/>
                <a:gd name="T87" fmla="*/ 1196 h 2287"/>
                <a:gd name="T88" fmla="*/ 8972 w 13553"/>
                <a:gd name="T89" fmla="*/ 1651 h 2287"/>
                <a:gd name="T90" fmla="*/ 8295 w 13553"/>
                <a:gd name="T91" fmla="*/ 1011 h 2287"/>
                <a:gd name="T92" fmla="*/ 8178 w 13553"/>
                <a:gd name="T93" fmla="*/ 1046 h 2287"/>
                <a:gd name="T94" fmla="*/ 9353 w 13553"/>
                <a:gd name="T95" fmla="*/ 1089 h 2287"/>
                <a:gd name="T96" fmla="*/ 8985 w 13553"/>
                <a:gd name="T97" fmla="*/ 353 h 2287"/>
                <a:gd name="T98" fmla="*/ 9143 w 13553"/>
                <a:gd name="T99" fmla="*/ 370 h 2287"/>
                <a:gd name="T100" fmla="*/ 8919 w 13553"/>
                <a:gd name="T101" fmla="*/ 231 h 2287"/>
                <a:gd name="T102" fmla="*/ 10480 w 13553"/>
                <a:gd name="T103" fmla="*/ 43 h 2287"/>
                <a:gd name="T104" fmla="*/ 11859 w 13553"/>
                <a:gd name="T105" fmla="*/ 442 h 2287"/>
                <a:gd name="T106" fmla="*/ 11459 w 13553"/>
                <a:gd name="T107" fmla="*/ 382 h 2287"/>
                <a:gd name="T108" fmla="*/ 12147 w 13553"/>
                <a:gd name="T109" fmla="*/ 530 h 2287"/>
                <a:gd name="T110" fmla="*/ 11535 w 13553"/>
                <a:gd name="T111" fmla="*/ 958 h 2287"/>
                <a:gd name="T112" fmla="*/ 12741 w 13553"/>
                <a:gd name="T113" fmla="*/ 1795 h 2287"/>
                <a:gd name="T114" fmla="*/ 12077 w 13553"/>
                <a:gd name="T115" fmla="*/ 1186 h 2287"/>
                <a:gd name="T116" fmla="*/ 12601 w 13553"/>
                <a:gd name="T117" fmla="*/ 1242 h 2287"/>
                <a:gd name="T118" fmla="*/ 12021 w 13553"/>
                <a:gd name="T119" fmla="*/ 1036 h 2287"/>
                <a:gd name="T120" fmla="*/ 12886 w 13553"/>
                <a:gd name="T121" fmla="*/ 1686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1948"/>
                  </a:moveTo>
                  <a:lnTo>
                    <a:pt x="13338" y="1947"/>
                  </a:lnTo>
                  <a:lnTo>
                    <a:pt x="13321" y="1939"/>
                  </a:lnTo>
                  <a:lnTo>
                    <a:pt x="13307" y="1920"/>
                  </a:lnTo>
                  <a:lnTo>
                    <a:pt x="13307" y="1887"/>
                  </a:lnTo>
                  <a:lnTo>
                    <a:pt x="13321" y="1869"/>
                  </a:lnTo>
                  <a:lnTo>
                    <a:pt x="13338" y="1860"/>
                  </a:lnTo>
                  <a:lnTo>
                    <a:pt x="13349" y="1859"/>
                  </a:lnTo>
                  <a:lnTo>
                    <a:pt x="13366" y="1856"/>
                  </a:lnTo>
                  <a:lnTo>
                    <a:pt x="13395" y="1842"/>
                  </a:lnTo>
                  <a:lnTo>
                    <a:pt x="13430" y="1807"/>
                  </a:lnTo>
                  <a:lnTo>
                    <a:pt x="13447" y="1777"/>
                  </a:lnTo>
                  <a:lnTo>
                    <a:pt x="13454" y="1760"/>
                  </a:lnTo>
                  <a:lnTo>
                    <a:pt x="13459" y="1725"/>
                  </a:lnTo>
                  <a:lnTo>
                    <a:pt x="13454" y="1690"/>
                  </a:lnTo>
                  <a:lnTo>
                    <a:pt x="13439" y="1658"/>
                  </a:lnTo>
                  <a:lnTo>
                    <a:pt x="13430" y="1642"/>
                  </a:lnTo>
                  <a:lnTo>
                    <a:pt x="13415" y="1622"/>
                  </a:lnTo>
                  <a:lnTo>
                    <a:pt x="13378" y="1590"/>
                  </a:lnTo>
                  <a:lnTo>
                    <a:pt x="13337" y="1570"/>
                  </a:lnTo>
                  <a:lnTo>
                    <a:pt x="13292" y="1559"/>
                  </a:lnTo>
                  <a:lnTo>
                    <a:pt x="13244" y="1557"/>
                  </a:lnTo>
                  <a:lnTo>
                    <a:pt x="13196" y="1561"/>
                  </a:lnTo>
                  <a:lnTo>
                    <a:pt x="13126" y="1578"/>
                  </a:lnTo>
                  <a:lnTo>
                    <a:pt x="13083" y="1596"/>
                  </a:lnTo>
                  <a:lnTo>
                    <a:pt x="13034" y="1620"/>
                  </a:lnTo>
                  <a:lnTo>
                    <a:pt x="12943" y="1685"/>
                  </a:lnTo>
                  <a:lnTo>
                    <a:pt x="12817" y="1799"/>
                  </a:lnTo>
                  <a:lnTo>
                    <a:pt x="12734" y="1873"/>
                  </a:lnTo>
                  <a:lnTo>
                    <a:pt x="12707" y="1894"/>
                  </a:lnTo>
                  <a:lnTo>
                    <a:pt x="12646" y="1937"/>
                  </a:lnTo>
                  <a:lnTo>
                    <a:pt x="12579" y="1973"/>
                  </a:lnTo>
                  <a:lnTo>
                    <a:pt x="12509" y="1997"/>
                  </a:lnTo>
                  <a:lnTo>
                    <a:pt x="12472" y="2003"/>
                  </a:lnTo>
                  <a:lnTo>
                    <a:pt x="12413" y="2017"/>
                  </a:lnTo>
                  <a:lnTo>
                    <a:pt x="12294" y="2034"/>
                  </a:lnTo>
                  <a:lnTo>
                    <a:pt x="12172" y="2034"/>
                  </a:lnTo>
                  <a:lnTo>
                    <a:pt x="12051" y="2018"/>
                  </a:lnTo>
                  <a:lnTo>
                    <a:pt x="11992" y="2005"/>
                  </a:lnTo>
                  <a:lnTo>
                    <a:pt x="11953" y="1995"/>
                  </a:lnTo>
                  <a:lnTo>
                    <a:pt x="11876" y="1968"/>
                  </a:lnTo>
                  <a:lnTo>
                    <a:pt x="11802" y="1934"/>
                  </a:lnTo>
                  <a:lnTo>
                    <a:pt x="11731" y="1895"/>
                  </a:lnTo>
                  <a:lnTo>
                    <a:pt x="11630" y="1828"/>
                  </a:lnTo>
                  <a:lnTo>
                    <a:pt x="11506" y="1721"/>
                  </a:lnTo>
                  <a:lnTo>
                    <a:pt x="11450" y="1663"/>
                  </a:lnTo>
                  <a:lnTo>
                    <a:pt x="11397" y="1602"/>
                  </a:lnTo>
                  <a:lnTo>
                    <a:pt x="11303" y="1470"/>
                  </a:lnTo>
                  <a:lnTo>
                    <a:pt x="11223" y="1330"/>
                  </a:lnTo>
                  <a:lnTo>
                    <a:pt x="11154" y="1185"/>
                  </a:lnTo>
                  <a:lnTo>
                    <a:pt x="11123" y="1110"/>
                  </a:lnTo>
                  <a:lnTo>
                    <a:pt x="11067" y="964"/>
                  </a:lnTo>
                  <a:lnTo>
                    <a:pt x="10981" y="740"/>
                  </a:lnTo>
                  <a:lnTo>
                    <a:pt x="10916" y="596"/>
                  </a:lnTo>
                  <a:lnTo>
                    <a:pt x="10838" y="460"/>
                  </a:lnTo>
                  <a:lnTo>
                    <a:pt x="10769" y="368"/>
                  </a:lnTo>
                  <a:lnTo>
                    <a:pt x="10718" y="312"/>
                  </a:lnTo>
                  <a:lnTo>
                    <a:pt x="10662" y="262"/>
                  </a:lnTo>
                  <a:lnTo>
                    <a:pt x="10600" y="217"/>
                  </a:lnTo>
                  <a:lnTo>
                    <a:pt x="10530" y="178"/>
                  </a:lnTo>
                  <a:lnTo>
                    <a:pt x="10454" y="145"/>
                  </a:lnTo>
                  <a:lnTo>
                    <a:pt x="10413" y="132"/>
                  </a:lnTo>
                  <a:lnTo>
                    <a:pt x="10379" y="123"/>
                  </a:lnTo>
                  <a:lnTo>
                    <a:pt x="10309" y="110"/>
                  </a:lnTo>
                  <a:lnTo>
                    <a:pt x="10241" y="105"/>
                  </a:lnTo>
                  <a:lnTo>
                    <a:pt x="10171" y="106"/>
                  </a:lnTo>
                  <a:lnTo>
                    <a:pt x="10101" y="114"/>
                  </a:lnTo>
                  <a:lnTo>
                    <a:pt x="10032" y="128"/>
                  </a:lnTo>
                  <a:lnTo>
                    <a:pt x="9966" y="149"/>
                  </a:lnTo>
                  <a:lnTo>
                    <a:pt x="9901" y="178"/>
                  </a:lnTo>
                  <a:lnTo>
                    <a:pt x="9870" y="195"/>
                  </a:lnTo>
                  <a:lnTo>
                    <a:pt x="9839" y="213"/>
                  </a:lnTo>
                  <a:lnTo>
                    <a:pt x="9779" y="253"/>
                  </a:lnTo>
                  <a:lnTo>
                    <a:pt x="9726" y="298"/>
                  </a:lnTo>
                  <a:lnTo>
                    <a:pt x="9677" y="350"/>
                  </a:lnTo>
                  <a:lnTo>
                    <a:pt x="9634" y="405"/>
                  </a:lnTo>
                  <a:lnTo>
                    <a:pt x="9595" y="464"/>
                  </a:lnTo>
                  <a:lnTo>
                    <a:pt x="9546" y="559"/>
                  </a:lnTo>
                  <a:lnTo>
                    <a:pt x="9521" y="626"/>
                  </a:lnTo>
                  <a:lnTo>
                    <a:pt x="9489" y="731"/>
                  </a:lnTo>
                  <a:lnTo>
                    <a:pt x="9438" y="959"/>
                  </a:lnTo>
                  <a:lnTo>
                    <a:pt x="9394" y="1133"/>
                  </a:lnTo>
                  <a:lnTo>
                    <a:pt x="9358" y="1244"/>
                  </a:lnTo>
                  <a:lnTo>
                    <a:pt x="9311" y="1348"/>
                  </a:lnTo>
                  <a:lnTo>
                    <a:pt x="9252" y="1444"/>
                  </a:lnTo>
                  <a:lnTo>
                    <a:pt x="9215" y="1487"/>
                  </a:lnTo>
                  <a:lnTo>
                    <a:pt x="9290" y="1431"/>
                  </a:lnTo>
                  <a:lnTo>
                    <a:pt x="9366" y="1381"/>
                  </a:lnTo>
                  <a:lnTo>
                    <a:pt x="9454" y="1323"/>
                  </a:lnTo>
                  <a:lnTo>
                    <a:pt x="9642" y="1221"/>
                  </a:lnTo>
                  <a:lnTo>
                    <a:pt x="9740" y="1178"/>
                  </a:lnTo>
                  <a:lnTo>
                    <a:pt x="9782" y="1134"/>
                  </a:lnTo>
                  <a:lnTo>
                    <a:pt x="9819" y="1086"/>
                  </a:lnTo>
                  <a:lnTo>
                    <a:pt x="9848" y="1046"/>
                  </a:lnTo>
                  <a:lnTo>
                    <a:pt x="9887" y="972"/>
                  </a:lnTo>
                  <a:lnTo>
                    <a:pt x="9906" y="922"/>
                  </a:lnTo>
                  <a:lnTo>
                    <a:pt x="9915" y="870"/>
                  </a:lnTo>
                  <a:lnTo>
                    <a:pt x="9913" y="822"/>
                  </a:lnTo>
                  <a:lnTo>
                    <a:pt x="9894" y="779"/>
                  </a:lnTo>
                  <a:lnTo>
                    <a:pt x="9857" y="743"/>
                  </a:lnTo>
                  <a:lnTo>
                    <a:pt x="9828" y="730"/>
                  </a:lnTo>
                  <a:lnTo>
                    <a:pt x="9819" y="726"/>
                  </a:lnTo>
                  <a:lnTo>
                    <a:pt x="9808" y="714"/>
                  </a:lnTo>
                  <a:lnTo>
                    <a:pt x="9799" y="692"/>
                  </a:lnTo>
                  <a:lnTo>
                    <a:pt x="9806" y="665"/>
                  </a:lnTo>
                  <a:lnTo>
                    <a:pt x="9824" y="651"/>
                  </a:lnTo>
                  <a:lnTo>
                    <a:pt x="9841" y="648"/>
                  </a:lnTo>
                  <a:lnTo>
                    <a:pt x="9850" y="648"/>
                  </a:lnTo>
                  <a:lnTo>
                    <a:pt x="9878" y="655"/>
                  </a:lnTo>
                  <a:lnTo>
                    <a:pt x="9920" y="684"/>
                  </a:lnTo>
                  <a:lnTo>
                    <a:pt x="9952" y="727"/>
                  </a:lnTo>
                  <a:lnTo>
                    <a:pt x="9970" y="778"/>
                  </a:lnTo>
                  <a:lnTo>
                    <a:pt x="9975" y="804"/>
                  </a:lnTo>
                  <a:lnTo>
                    <a:pt x="9979" y="837"/>
                  </a:lnTo>
                  <a:lnTo>
                    <a:pt x="9968" y="902"/>
                  </a:lnTo>
                  <a:lnTo>
                    <a:pt x="9942" y="964"/>
                  </a:lnTo>
                  <a:lnTo>
                    <a:pt x="9909" y="1023"/>
                  </a:lnTo>
                  <a:lnTo>
                    <a:pt x="9891" y="1050"/>
                  </a:lnTo>
                  <a:lnTo>
                    <a:pt x="9852" y="1103"/>
                  </a:lnTo>
                  <a:lnTo>
                    <a:pt x="9808" y="1151"/>
                  </a:lnTo>
                  <a:lnTo>
                    <a:pt x="9865" y="1130"/>
                  </a:lnTo>
                  <a:lnTo>
                    <a:pt x="9980" y="1098"/>
                  </a:lnTo>
                  <a:lnTo>
                    <a:pt x="10038" y="1085"/>
                  </a:lnTo>
                  <a:lnTo>
                    <a:pt x="10040" y="1085"/>
                  </a:lnTo>
                  <a:lnTo>
                    <a:pt x="10062" y="1060"/>
                  </a:lnTo>
                  <a:lnTo>
                    <a:pt x="10094" y="1005"/>
                  </a:lnTo>
                  <a:lnTo>
                    <a:pt x="10112" y="942"/>
                  </a:lnTo>
                  <a:lnTo>
                    <a:pt x="10114" y="875"/>
                  </a:lnTo>
                  <a:lnTo>
                    <a:pt x="10107" y="841"/>
                  </a:lnTo>
                  <a:lnTo>
                    <a:pt x="10106" y="831"/>
                  </a:lnTo>
                  <a:lnTo>
                    <a:pt x="10108" y="815"/>
                  </a:lnTo>
                  <a:lnTo>
                    <a:pt x="10123" y="800"/>
                  </a:lnTo>
                  <a:lnTo>
                    <a:pt x="10151" y="796"/>
                  </a:lnTo>
                  <a:lnTo>
                    <a:pt x="10169" y="808"/>
                  </a:lnTo>
                  <a:lnTo>
                    <a:pt x="10177" y="822"/>
                  </a:lnTo>
                  <a:lnTo>
                    <a:pt x="10180" y="831"/>
                  </a:lnTo>
                  <a:lnTo>
                    <a:pt x="10182" y="865"/>
                  </a:lnTo>
                  <a:lnTo>
                    <a:pt x="10172" y="931"/>
                  </a:lnTo>
                  <a:lnTo>
                    <a:pt x="10147" y="994"/>
                  </a:lnTo>
                  <a:lnTo>
                    <a:pt x="10110" y="1053"/>
                  </a:lnTo>
                  <a:lnTo>
                    <a:pt x="10086" y="1077"/>
                  </a:lnTo>
                  <a:lnTo>
                    <a:pt x="10136" y="1072"/>
                  </a:lnTo>
                  <a:lnTo>
                    <a:pt x="10184" y="1069"/>
                  </a:lnTo>
                  <a:lnTo>
                    <a:pt x="10207" y="1059"/>
                  </a:lnTo>
                  <a:lnTo>
                    <a:pt x="10250" y="1033"/>
                  </a:lnTo>
                  <a:lnTo>
                    <a:pt x="10289" y="1001"/>
                  </a:lnTo>
                  <a:lnTo>
                    <a:pt x="10321" y="961"/>
                  </a:lnTo>
                  <a:lnTo>
                    <a:pt x="10334" y="939"/>
                  </a:lnTo>
                  <a:lnTo>
                    <a:pt x="10349" y="907"/>
                  </a:lnTo>
                  <a:lnTo>
                    <a:pt x="10364" y="844"/>
                  </a:lnTo>
                  <a:lnTo>
                    <a:pt x="10360" y="780"/>
                  </a:lnTo>
                  <a:lnTo>
                    <a:pt x="10344" y="716"/>
                  </a:lnTo>
                  <a:lnTo>
                    <a:pt x="10331" y="684"/>
                  </a:lnTo>
                  <a:lnTo>
                    <a:pt x="10326" y="669"/>
                  </a:lnTo>
                  <a:lnTo>
                    <a:pt x="10336" y="642"/>
                  </a:lnTo>
                  <a:lnTo>
                    <a:pt x="10360" y="627"/>
                  </a:lnTo>
                  <a:lnTo>
                    <a:pt x="10379" y="631"/>
                  </a:lnTo>
                  <a:lnTo>
                    <a:pt x="10391" y="640"/>
                  </a:lnTo>
                  <a:lnTo>
                    <a:pt x="10395" y="647"/>
                  </a:lnTo>
                  <a:lnTo>
                    <a:pt x="10409" y="677"/>
                  </a:lnTo>
                  <a:lnTo>
                    <a:pt x="10423" y="739"/>
                  </a:lnTo>
                  <a:lnTo>
                    <a:pt x="10425" y="801"/>
                  </a:lnTo>
                  <a:lnTo>
                    <a:pt x="10413" y="863"/>
                  </a:lnTo>
                  <a:lnTo>
                    <a:pt x="10390" y="920"/>
                  </a:lnTo>
                  <a:lnTo>
                    <a:pt x="10357" y="974"/>
                  </a:lnTo>
                  <a:lnTo>
                    <a:pt x="10314" y="1019"/>
                  </a:lnTo>
                  <a:lnTo>
                    <a:pt x="10264" y="1055"/>
                  </a:lnTo>
                  <a:lnTo>
                    <a:pt x="10235" y="1069"/>
                  </a:lnTo>
                  <a:lnTo>
                    <a:pt x="10296" y="1072"/>
                  </a:lnTo>
                  <a:lnTo>
                    <a:pt x="10414" y="1094"/>
                  </a:lnTo>
                  <a:lnTo>
                    <a:pt x="10526" y="1134"/>
                  </a:lnTo>
                  <a:lnTo>
                    <a:pt x="10631" y="1193"/>
                  </a:lnTo>
                  <a:lnTo>
                    <a:pt x="10679" y="1230"/>
                  </a:lnTo>
                  <a:lnTo>
                    <a:pt x="10708" y="1257"/>
                  </a:lnTo>
                  <a:lnTo>
                    <a:pt x="10759" y="1317"/>
                  </a:lnTo>
                  <a:lnTo>
                    <a:pt x="10799" y="1384"/>
                  </a:lnTo>
                  <a:lnTo>
                    <a:pt x="10829" y="1458"/>
                  </a:lnTo>
                  <a:lnTo>
                    <a:pt x="10846" y="1535"/>
                  </a:lnTo>
                  <a:lnTo>
                    <a:pt x="10851" y="1614"/>
                  </a:lnTo>
                  <a:lnTo>
                    <a:pt x="10842" y="1692"/>
                  </a:lnTo>
                  <a:lnTo>
                    <a:pt x="10819" y="1767"/>
                  </a:lnTo>
                  <a:lnTo>
                    <a:pt x="10802" y="1802"/>
                  </a:lnTo>
                  <a:lnTo>
                    <a:pt x="10790" y="1822"/>
                  </a:lnTo>
                  <a:lnTo>
                    <a:pt x="10762" y="1860"/>
                  </a:lnTo>
                  <a:lnTo>
                    <a:pt x="10728" y="1892"/>
                  </a:lnTo>
                  <a:lnTo>
                    <a:pt x="10690" y="1921"/>
                  </a:lnTo>
                  <a:lnTo>
                    <a:pt x="10628" y="1955"/>
                  </a:lnTo>
                  <a:lnTo>
                    <a:pt x="10536" y="1981"/>
                  </a:lnTo>
                  <a:lnTo>
                    <a:pt x="10443" y="1986"/>
                  </a:lnTo>
                  <a:lnTo>
                    <a:pt x="10375" y="1973"/>
                  </a:lnTo>
                  <a:lnTo>
                    <a:pt x="10333" y="1957"/>
                  </a:lnTo>
                  <a:lnTo>
                    <a:pt x="10292" y="1937"/>
                  </a:lnTo>
                  <a:lnTo>
                    <a:pt x="10256" y="1908"/>
                  </a:lnTo>
                  <a:lnTo>
                    <a:pt x="10225" y="1874"/>
                  </a:lnTo>
                  <a:lnTo>
                    <a:pt x="10199" y="1833"/>
                  </a:lnTo>
                  <a:lnTo>
                    <a:pt x="10187" y="1810"/>
                  </a:lnTo>
                  <a:lnTo>
                    <a:pt x="10180" y="1786"/>
                  </a:lnTo>
                  <a:lnTo>
                    <a:pt x="10168" y="1738"/>
                  </a:lnTo>
                  <a:lnTo>
                    <a:pt x="10163" y="1689"/>
                  </a:lnTo>
                  <a:lnTo>
                    <a:pt x="10167" y="1641"/>
                  </a:lnTo>
                  <a:lnTo>
                    <a:pt x="10180" y="1596"/>
                  </a:lnTo>
                  <a:lnTo>
                    <a:pt x="10200" y="1554"/>
                  </a:lnTo>
                  <a:lnTo>
                    <a:pt x="10231" y="1518"/>
                  </a:lnTo>
                  <a:lnTo>
                    <a:pt x="10272" y="1488"/>
                  </a:lnTo>
                  <a:lnTo>
                    <a:pt x="10295" y="1478"/>
                  </a:lnTo>
                  <a:lnTo>
                    <a:pt x="10317" y="1469"/>
                  </a:lnTo>
                  <a:lnTo>
                    <a:pt x="10364" y="1461"/>
                  </a:lnTo>
                  <a:lnTo>
                    <a:pt x="10413" y="1462"/>
                  </a:lnTo>
                  <a:lnTo>
                    <a:pt x="10460" y="1471"/>
                  </a:lnTo>
                  <a:lnTo>
                    <a:pt x="10505" y="1489"/>
                  </a:lnTo>
                  <a:lnTo>
                    <a:pt x="10544" y="1517"/>
                  </a:lnTo>
                  <a:lnTo>
                    <a:pt x="10575" y="1552"/>
                  </a:lnTo>
                  <a:lnTo>
                    <a:pt x="10594" y="1596"/>
                  </a:lnTo>
                  <a:lnTo>
                    <a:pt x="10600" y="1620"/>
                  </a:lnTo>
                  <a:lnTo>
                    <a:pt x="10601" y="1633"/>
                  </a:lnTo>
                  <a:lnTo>
                    <a:pt x="10596" y="1658"/>
                  </a:lnTo>
                  <a:lnTo>
                    <a:pt x="10583" y="1677"/>
                  </a:lnTo>
                  <a:lnTo>
                    <a:pt x="10565" y="1690"/>
                  </a:lnTo>
                  <a:lnTo>
                    <a:pt x="10544" y="1695"/>
                  </a:lnTo>
                  <a:lnTo>
                    <a:pt x="10522" y="1694"/>
                  </a:lnTo>
                  <a:lnTo>
                    <a:pt x="10502" y="1685"/>
                  </a:lnTo>
                  <a:lnTo>
                    <a:pt x="10487" y="1666"/>
                  </a:lnTo>
                  <a:lnTo>
                    <a:pt x="10482" y="1653"/>
                  </a:lnTo>
                  <a:lnTo>
                    <a:pt x="10473" y="1629"/>
                  </a:lnTo>
                  <a:lnTo>
                    <a:pt x="10440" y="1594"/>
                  </a:lnTo>
                  <a:lnTo>
                    <a:pt x="10395" y="1575"/>
                  </a:lnTo>
                  <a:lnTo>
                    <a:pt x="10347" y="1572"/>
                  </a:lnTo>
                  <a:lnTo>
                    <a:pt x="10322" y="1576"/>
                  </a:lnTo>
                  <a:lnTo>
                    <a:pt x="10304" y="1581"/>
                  </a:lnTo>
                  <a:lnTo>
                    <a:pt x="10276" y="1600"/>
                  </a:lnTo>
                  <a:lnTo>
                    <a:pt x="10255" y="1625"/>
                  </a:lnTo>
                  <a:lnTo>
                    <a:pt x="10239" y="1657"/>
                  </a:lnTo>
                  <a:lnTo>
                    <a:pt x="10229" y="1708"/>
                  </a:lnTo>
                  <a:lnTo>
                    <a:pt x="10234" y="1780"/>
                  </a:lnTo>
                  <a:lnTo>
                    <a:pt x="10244" y="1810"/>
                  </a:lnTo>
                  <a:lnTo>
                    <a:pt x="10254" y="1828"/>
                  </a:lnTo>
                  <a:lnTo>
                    <a:pt x="10274" y="1859"/>
                  </a:lnTo>
                  <a:lnTo>
                    <a:pt x="10298" y="1885"/>
                  </a:lnTo>
                  <a:lnTo>
                    <a:pt x="10325" y="1905"/>
                  </a:lnTo>
                  <a:lnTo>
                    <a:pt x="10371" y="1926"/>
                  </a:lnTo>
                  <a:lnTo>
                    <a:pt x="10439" y="1935"/>
                  </a:lnTo>
                  <a:lnTo>
                    <a:pt x="10509" y="1927"/>
                  </a:lnTo>
                  <a:lnTo>
                    <a:pt x="10578" y="1904"/>
                  </a:lnTo>
                  <a:lnTo>
                    <a:pt x="10638" y="1868"/>
                  </a:lnTo>
                  <a:lnTo>
                    <a:pt x="10689" y="1819"/>
                  </a:lnTo>
                  <a:lnTo>
                    <a:pt x="10707" y="1790"/>
                  </a:lnTo>
                  <a:lnTo>
                    <a:pt x="10727" y="1755"/>
                  </a:lnTo>
                  <a:lnTo>
                    <a:pt x="10746" y="1681"/>
                  </a:lnTo>
                  <a:lnTo>
                    <a:pt x="10750" y="1605"/>
                  </a:lnTo>
                  <a:lnTo>
                    <a:pt x="10740" y="1528"/>
                  </a:lnTo>
                  <a:lnTo>
                    <a:pt x="10729" y="1491"/>
                  </a:lnTo>
                  <a:lnTo>
                    <a:pt x="10716" y="1453"/>
                  </a:lnTo>
                  <a:lnTo>
                    <a:pt x="10677" y="1384"/>
                  </a:lnTo>
                  <a:lnTo>
                    <a:pt x="10627" y="1325"/>
                  </a:lnTo>
                  <a:lnTo>
                    <a:pt x="10565" y="1273"/>
                  </a:lnTo>
                  <a:lnTo>
                    <a:pt x="10532" y="1252"/>
                  </a:lnTo>
                  <a:lnTo>
                    <a:pt x="10492" y="1229"/>
                  </a:lnTo>
                  <a:lnTo>
                    <a:pt x="10409" y="1195"/>
                  </a:lnTo>
                  <a:lnTo>
                    <a:pt x="10324" y="1174"/>
                  </a:lnTo>
                  <a:lnTo>
                    <a:pt x="10235" y="1165"/>
                  </a:lnTo>
                  <a:lnTo>
                    <a:pt x="10146" y="1167"/>
                  </a:lnTo>
                  <a:lnTo>
                    <a:pt x="10057" y="1177"/>
                  </a:lnTo>
                  <a:lnTo>
                    <a:pt x="9924" y="1204"/>
                  </a:lnTo>
                  <a:lnTo>
                    <a:pt x="9840" y="1230"/>
                  </a:lnTo>
                  <a:lnTo>
                    <a:pt x="9770" y="1255"/>
                  </a:lnTo>
                  <a:lnTo>
                    <a:pt x="9635" y="1312"/>
                  </a:lnTo>
                  <a:lnTo>
                    <a:pt x="9503" y="1378"/>
                  </a:lnTo>
                  <a:lnTo>
                    <a:pt x="9375" y="1450"/>
                  </a:lnTo>
                  <a:lnTo>
                    <a:pt x="9313" y="1489"/>
                  </a:lnTo>
                  <a:lnTo>
                    <a:pt x="9249" y="1530"/>
                  </a:lnTo>
                  <a:lnTo>
                    <a:pt x="9130" y="1618"/>
                  </a:lnTo>
                  <a:lnTo>
                    <a:pt x="9073" y="1664"/>
                  </a:lnTo>
                  <a:lnTo>
                    <a:pt x="9040" y="1702"/>
                  </a:lnTo>
                  <a:lnTo>
                    <a:pt x="8969" y="1769"/>
                  </a:lnTo>
                  <a:lnTo>
                    <a:pt x="8930" y="1799"/>
                  </a:lnTo>
                  <a:lnTo>
                    <a:pt x="9007" y="1771"/>
                  </a:lnTo>
                  <a:lnTo>
                    <a:pt x="9161" y="1716"/>
                  </a:lnTo>
                  <a:lnTo>
                    <a:pt x="9240" y="1697"/>
                  </a:lnTo>
                  <a:lnTo>
                    <a:pt x="9276" y="1690"/>
                  </a:lnTo>
                  <a:lnTo>
                    <a:pt x="9349" y="1686"/>
                  </a:lnTo>
                  <a:lnTo>
                    <a:pt x="9420" y="1695"/>
                  </a:lnTo>
                  <a:lnTo>
                    <a:pt x="9490" y="1719"/>
                  </a:lnTo>
                  <a:lnTo>
                    <a:pt x="9522" y="1737"/>
                  </a:lnTo>
                  <a:lnTo>
                    <a:pt x="9550" y="1755"/>
                  </a:lnTo>
                  <a:lnTo>
                    <a:pt x="9598" y="1803"/>
                  </a:lnTo>
                  <a:lnTo>
                    <a:pt x="9633" y="1861"/>
                  </a:lnTo>
                  <a:lnTo>
                    <a:pt x="9655" y="1925"/>
                  </a:lnTo>
                  <a:lnTo>
                    <a:pt x="9660" y="1959"/>
                  </a:lnTo>
                  <a:lnTo>
                    <a:pt x="9661" y="1994"/>
                  </a:lnTo>
                  <a:lnTo>
                    <a:pt x="9652" y="2061"/>
                  </a:lnTo>
                  <a:lnTo>
                    <a:pt x="9627" y="2123"/>
                  </a:lnTo>
                  <a:lnTo>
                    <a:pt x="9591" y="2179"/>
                  </a:lnTo>
                  <a:lnTo>
                    <a:pt x="9543" y="2226"/>
                  </a:lnTo>
                  <a:lnTo>
                    <a:pt x="9488" y="2261"/>
                  </a:lnTo>
                  <a:lnTo>
                    <a:pt x="9425" y="2281"/>
                  </a:lnTo>
                  <a:lnTo>
                    <a:pt x="9357" y="2287"/>
                  </a:lnTo>
                  <a:lnTo>
                    <a:pt x="9322" y="2281"/>
                  </a:lnTo>
                  <a:lnTo>
                    <a:pt x="9290" y="2274"/>
                  </a:lnTo>
                  <a:lnTo>
                    <a:pt x="9239" y="2241"/>
                  </a:lnTo>
                  <a:lnTo>
                    <a:pt x="9200" y="2194"/>
                  </a:lnTo>
                  <a:lnTo>
                    <a:pt x="9178" y="2137"/>
                  </a:lnTo>
                  <a:lnTo>
                    <a:pt x="9174" y="2106"/>
                  </a:lnTo>
                  <a:lnTo>
                    <a:pt x="9174" y="2092"/>
                  </a:lnTo>
                  <a:lnTo>
                    <a:pt x="9180" y="2064"/>
                  </a:lnTo>
                  <a:lnTo>
                    <a:pt x="9197" y="2026"/>
                  </a:lnTo>
                  <a:lnTo>
                    <a:pt x="9237" y="1987"/>
                  </a:lnTo>
                  <a:lnTo>
                    <a:pt x="9288" y="1964"/>
                  </a:lnTo>
                  <a:lnTo>
                    <a:pt x="9315" y="1960"/>
                  </a:lnTo>
                  <a:lnTo>
                    <a:pt x="9325" y="1961"/>
                  </a:lnTo>
                  <a:lnTo>
                    <a:pt x="9332" y="1965"/>
                  </a:lnTo>
                  <a:lnTo>
                    <a:pt x="9354" y="1959"/>
                  </a:lnTo>
                  <a:lnTo>
                    <a:pt x="9398" y="1965"/>
                  </a:lnTo>
                  <a:lnTo>
                    <a:pt x="9436" y="1990"/>
                  </a:lnTo>
                  <a:lnTo>
                    <a:pt x="9460" y="2030"/>
                  </a:lnTo>
                  <a:lnTo>
                    <a:pt x="9463" y="2053"/>
                  </a:lnTo>
                  <a:lnTo>
                    <a:pt x="9463" y="2070"/>
                  </a:lnTo>
                  <a:lnTo>
                    <a:pt x="9446" y="2093"/>
                  </a:lnTo>
                  <a:lnTo>
                    <a:pt x="9420" y="2101"/>
                  </a:lnTo>
                  <a:lnTo>
                    <a:pt x="9390" y="2097"/>
                  </a:lnTo>
                  <a:lnTo>
                    <a:pt x="9379" y="2089"/>
                  </a:lnTo>
                  <a:lnTo>
                    <a:pt x="9345" y="2064"/>
                  </a:lnTo>
                  <a:lnTo>
                    <a:pt x="9309" y="2043"/>
                  </a:lnTo>
                  <a:lnTo>
                    <a:pt x="9297" y="2038"/>
                  </a:lnTo>
                  <a:lnTo>
                    <a:pt x="9275" y="2035"/>
                  </a:lnTo>
                  <a:lnTo>
                    <a:pt x="9262" y="2035"/>
                  </a:lnTo>
                  <a:lnTo>
                    <a:pt x="9250" y="2048"/>
                  </a:lnTo>
                  <a:lnTo>
                    <a:pt x="9236" y="2080"/>
                  </a:lnTo>
                  <a:lnTo>
                    <a:pt x="9232" y="2118"/>
                  </a:lnTo>
                  <a:lnTo>
                    <a:pt x="9241" y="2154"/>
                  </a:lnTo>
                  <a:lnTo>
                    <a:pt x="9252" y="2171"/>
                  </a:lnTo>
                  <a:lnTo>
                    <a:pt x="9261" y="2185"/>
                  </a:lnTo>
                  <a:lnTo>
                    <a:pt x="9284" y="2205"/>
                  </a:lnTo>
                  <a:lnTo>
                    <a:pt x="9310" y="2218"/>
                  </a:lnTo>
                  <a:lnTo>
                    <a:pt x="9340" y="2224"/>
                  </a:lnTo>
                  <a:lnTo>
                    <a:pt x="9386" y="2224"/>
                  </a:lnTo>
                  <a:lnTo>
                    <a:pt x="9446" y="2207"/>
                  </a:lnTo>
                  <a:lnTo>
                    <a:pt x="9472" y="2192"/>
                  </a:lnTo>
                  <a:lnTo>
                    <a:pt x="9494" y="2176"/>
                  </a:lnTo>
                  <a:lnTo>
                    <a:pt x="9529" y="2139"/>
                  </a:lnTo>
                  <a:lnTo>
                    <a:pt x="9554" y="2096"/>
                  </a:lnTo>
                  <a:lnTo>
                    <a:pt x="9567" y="2049"/>
                  </a:lnTo>
                  <a:lnTo>
                    <a:pt x="9570" y="2000"/>
                  </a:lnTo>
                  <a:lnTo>
                    <a:pt x="9563" y="1951"/>
                  </a:lnTo>
                  <a:lnTo>
                    <a:pt x="9547" y="1903"/>
                  </a:lnTo>
                  <a:lnTo>
                    <a:pt x="9521" y="1859"/>
                  </a:lnTo>
                  <a:lnTo>
                    <a:pt x="9504" y="1839"/>
                  </a:lnTo>
                  <a:lnTo>
                    <a:pt x="9485" y="1819"/>
                  </a:lnTo>
                  <a:lnTo>
                    <a:pt x="9440" y="1790"/>
                  </a:lnTo>
                  <a:lnTo>
                    <a:pt x="9389" y="1773"/>
                  </a:lnTo>
                  <a:lnTo>
                    <a:pt x="9335" y="1765"/>
                  </a:lnTo>
                  <a:lnTo>
                    <a:pt x="9250" y="1767"/>
                  </a:lnTo>
                  <a:lnTo>
                    <a:pt x="9140" y="1786"/>
                  </a:lnTo>
                  <a:lnTo>
                    <a:pt x="9090" y="1799"/>
                  </a:lnTo>
                  <a:lnTo>
                    <a:pt x="8963" y="1829"/>
                  </a:lnTo>
                  <a:lnTo>
                    <a:pt x="8837" y="1864"/>
                  </a:lnTo>
                  <a:lnTo>
                    <a:pt x="8828" y="1867"/>
                  </a:lnTo>
                  <a:lnTo>
                    <a:pt x="8819" y="1869"/>
                  </a:lnTo>
                  <a:lnTo>
                    <a:pt x="8777" y="1889"/>
                  </a:lnTo>
                  <a:lnTo>
                    <a:pt x="8692" y="1924"/>
                  </a:lnTo>
                  <a:lnTo>
                    <a:pt x="8602" y="1948"/>
                  </a:lnTo>
                  <a:lnTo>
                    <a:pt x="8512" y="1966"/>
                  </a:lnTo>
                  <a:lnTo>
                    <a:pt x="8419" y="1974"/>
                  </a:lnTo>
                  <a:lnTo>
                    <a:pt x="8326" y="1974"/>
                  </a:lnTo>
                  <a:lnTo>
                    <a:pt x="8235" y="1965"/>
                  </a:lnTo>
                  <a:lnTo>
                    <a:pt x="8146" y="1948"/>
                  </a:lnTo>
                  <a:lnTo>
                    <a:pt x="8102" y="1935"/>
                  </a:lnTo>
                  <a:lnTo>
                    <a:pt x="8036" y="1926"/>
                  </a:lnTo>
                  <a:lnTo>
                    <a:pt x="7971" y="1913"/>
                  </a:lnTo>
                  <a:lnTo>
                    <a:pt x="7865" y="1890"/>
                  </a:lnTo>
                  <a:lnTo>
                    <a:pt x="7705" y="1839"/>
                  </a:lnTo>
                  <a:lnTo>
                    <a:pt x="7603" y="1797"/>
                  </a:lnTo>
                  <a:lnTo>
                    <a:pt x="7555" y="1769"/>
                  </a:lnTo>
                  <a:lnTo>
                    <a:pt x="7551" y="1767"/>
                  </a:lnTo>
                  <a:lnTo>
                    <a:pt x="7548" y="1762"/>
                  </a:lnTo>
                  <a:lnTo>
                    <a:pt x="7440" y="1715"/>
                  </a:lnTo>
                  <a:lnTo>
                    <a:pt x="7284" y="1633"/>
                  </a:lnTo>
                  <a:lnTo>
                    <a:pt x="7183" y="1574"/>
                  </a:lnTo>
                  <a:lnTo>
                    <a:pt x="7086" y="1508"/>
                  </a:lnTo>
                  <a:lnTo>
                    <a:pt x="6991" y="1436"/>
                  </a:lnTo>
                  <a:lnTo>
                    <a:pt x="6902" y="1361"/>
                  </a:lnTo>
                  <a:lnTo>
                    <a:pt x="6817" y="1281"/>
                  </a:lnTo>
                  <a:lnTo>
                    <a:pt x="6777" y="1238"/>
                  </a:lnTo>
                  <a:lnTo>
                    <a:pt x="6736" y="1281"/>
                  </a:lnTo>
                  <a:lnTo>
                    <a:pt x="6652" y="1361"/>
                  </a:lnTo>
                  <a:lnTo>
                    <a:pt x="6562" y="1436"/>
                  </a:lnTo>
                  <a:lnTo>
                    <a:pt x="6469" y="1508"/>
                  </a:lnTo>
                  <a:lnTo>
                    <a:pt x="6370" y="1574"/>
                  </a:lnTo>
                  <a:lnTo>
                    <a:pt x="6271" y="1633"/>
                  </a:lnTo>
                  <a:lnTo>
                    <a:pt x="6114" y="1715"/>
                  </a:lnTo>
                  <a:lnTo>
                    <a:pt x="6005" y="1762"/>
                  </a:lnTo>
                  <a:lnTo>
                    <a:pt x="6004" y="1767"/>
                  </a:lnTo>
                  <a:lnTo>
                    <a:pt x="5998" y="1769"/>
                  </a:lnTo>
                  <a:lnTo>
                    <a:pt x="5950" y="1797"/>
                  </a:lnTo>
                  <a:lnTo>
                    <a:pt x="5849" y="1839"/>
                  </a:lnTo>
                  <a:lnTo>
                    <a:pt x="5690" y="1890"/>
                  </a:lnTo>
                  <a:lnTo>
                    <a:pt x="5582" y="1913"/>
                  </a:lnTo>
                  <a:lnTo>
                    <a:pt x="5517" y="1926"/>
                  </a:lnTo>
                  <a:lnTo>
                    <a:pt x="5451" y="1935"/>
                  </a:lnTo>
                  <a:lnTo>
                    <a:pt x="5409" y="1948"/>
                  </a:lnTo>
                  <a:lnTo>
                    <a:pt x="5319" y="1965"/>
                  </a:lnTo>
                  <a:lnTo>
                    <a:pt x="5227" y="1974"/>
                  </a:lnTo>
                  <a:lnTo>
                    <a:pt x="5135" y="1974"/>
                  </a:lnTo>
                  <a:lnTo>
                    <a:pt x="5042" y="1966"/>
                  </a:lnTo>
                  <a:lnTo>
                    <a:pt x="4951" y="1948"/>
                  </a:lnTo>
                  <a:lnTo>
                    <a:pt x="4862" y="1924"/>
                  </a:lnTo>
                  <a:lnTo>
                    <a:pt x="4776" y="1889"/>
                  </a:lnTo>
                  <a:lnTo>
                    <a:pt x="4736" y="1869"/>
                  </a:lnTo>
                  <a:lnTo>
                    <a:pt x="4727" y="1867"/>
                  </a:lnTo>
                  <a:lnTo>
                    <a:pt x="4718" y="1864"/>
                  </a:lnTo>
                  <a:lnTo>
                    <a:pt x="4591" y="1829"/>
                  </a:lnTo>
                  <a:lnTo>
                    <a:pt x="4464" y="1799"/>
                  </a:lnTo>
                  <a:lnTo>
                    <a:pt x="4414" y="1786"/>
                  </a:lnTo>
                  <a:lnTo>
                    <a:pt x="4303" y="1767"/>
                  </a:lnTo>
                  <a:lnTo>
                    <a:pt x="4219" y="1765"/>
                  </a:lnTo>
                  <a:lnTo>
                    <a:pt x="4164" y="1773"/>
                  </a:lnTo>
                  <a:lnTo>
                    <a:pt x="4115" y="1790"/>
                  </a:lnTo>
                  <a:lnTo>
                    <a:pt x="4070" y="1819"/>
                  </a:lnTo>
                  <a:lnTo>
                    <a:pt x="4049" y="1839"/>
                  </a:lnTo>
                  <a:lnTo>
                    <a:pt x="4032" y="1859"/>
                  </a:lnTo>
                  <a:lnTo>
                    <a:pt x="4007" y="1903"/>
                  </a:lnTo>
                  <a:lnTo>
                    <a:pt x="3991" y="1951"/>
                  </a:lnTo>
                  <a:lnTo>
                    <a:pt x="3984" y="2000"/>
                  </a:lnTo>
                  <a:lnTo>
                    <a:pt x="3987" y="2049"/>
                  </a:lnTo>
                  <a:lnTo>
                    <a:pt x="4000" y="2096"/>
                  </a:lnTo>
                  <a:lnTo>
                    <a:pt x="4024" y="2139"/>
                  </a:lnTo>
                  <a:lnTo>
                    <a:pt x="4059" y="2176"/>
                  </a:lnTo>
                  <a:lnTo>
                    <a:pt x="4083" y="2192"/>
                  </a:lnTo>
                  <a:lnTo>
                    <a:pt x="4107" y="2207"/>
                  </a:lnTo>
                  <a:lnTo>
                    <a:pt x="4168" y="2224"/>
                  </a:lnTo>
                  <a:lnTo>
                    <a:pt x="4214" y="2224"/>
                  </a:lnTo>
                  <a:lnTo>
                    <a:pt x="4243" y="2218"/>
                  </a:lnTo>
                  <a:lnTo>
                    <a:pt x="4271" y="2205"/>
                  </a:lnTo>
                  <a:lnTo>
                    <a:pt x="4293" y="2185"/>
                  </a:lnTo>
                  <a:lnTo>
                    <a:pt x="4303" y="2171"/>
                  </a:lnTo>
                  <a:lnTo>
                    <a:pt x="4312" y="2154"/>
                  </a:lnTo>
                  <a:lnTo>
                    <a:pt x="4321" y="2118"/>
                  </a:lnTo>
                  <a:lnTo>
                    <a:pt x="4319" y="2080"/>
                  </a:lnTo>
                  <a:lnTo>
                    <a:pt x="4303" y="2048"/>
                  </a:lnTo>
                  <a:lnTo>
                    <a:pt x="4291" y="2035"/>
                  </a:lnTo>
                  <a:lnTo>
                    <a:pt x="4280" y="2035"/>
                  </a:lnTo>
                  <a:lnTo>
                    <a:pt x="4256" y="2038"/>
                  </a:lnTo>
                  <a:lnTo>
                    <a:pt x="4246" y="2043"/>
                  </a:lnTo>
                  <a:lnTo>
                    <a:pt x="4208" y="2064"/>
                  </a:lnTo>
                  <a:lnTo>
                    <a:pt x="4175" y="2089"/>
                  </a:lnTo>
                  <a:lnTo>
                    <a:pt x="4163" y="2097"/>
                  </a:lnTo>
                  <a:lnTo>
                    <a:pt x="4134" y="2101"/>
                  </a:lnTo>
                  <a:lnTo>
                    <a:pt x="4107" y="2093"/>
                  </a:lnTo>
                  <a:lnTo>
                    <a:pt x="4090" y="2070"/>
                  </a:lnTo>
                  <a:lnTo>
                    <a:pt x="4090" y="2053"/>
                  </a:lnTo>
                  <a:lnTo>
                    <a:pt x="4094" y="2030"/>
                  </a:lnTo>
                  <a:lnTo>
                    <a:pt x="4118" y="1990"/>
                  </a:lnTo>
                  <a:lnTo>
                    <a:pt x="4155" y="1965"/>
                  </a:lnTo>
                  <a:lnTo>
                    <a:pt x="4199" y="1959"/>
                  </a:lnTo>
                  <a:lnTo>
                    <a:pt x="4221" y="1965"/>
                  </a:lnTo>
                  <a:lnTo>
                    <a:pt x="4228" y="1961"/>
                  </a:lnTo>
                  <a:lnTo>
                    <a:pt x="4238" y="1960"/>
                  </a:lnTo>
                  <a:lnTo>
                    <a:pt x="4265" y="1964"/>
                  </a:lnTo>
                  <a:lnTo>
                    <a:pt x="4316" y="1987"/>
                  </a:lnTo>
                  <a:lnTo>
                    <a:pt x="4356" y="2026"/>
                  </a:lnTo>
                  <a:lnTo>
                    <a:pt x="4374" y="2064"/>
                  </a:lnTo>
                  <a:lnTo>
                    <a:pt x="4379" y="2092"/>
                  </a:lnTo>
                  <a:lnTo>
                    <a:pt x="4379" y="2106"/>
                  </a:lnTo>
                  <a:lnTo>
                    <a:pt x="4377" y="2137"/>
                  </a:lnTo>
                  <a:lnTo>
                    <a:pt x="4354" y="2194"/>
                  </a:lnTo>
                  <a:lnTo>
                    <a:pt x="4315" y="2241"/>
                  </a:lnTo>
                  <a:lnTo>
                    <a:pt x="4263" y="2274"/>
                  </a:lnTo>
                  <a:lnTo>
                    <a:pt x="4233" y="2281"/>
                  </a:lnTo>
                  <a:lnTo>
                    <a:pt x="4197" y="2287"/>
                  </a:lnTo>
                  <a:lnTo>
                    <a:pt x="4129" y="2281"/>
                  </a:lnTo>
                  <a:lnTo>
                    <a:pt x="4066" y="2261"/>
                  </a:lnTo>
                  <a:lnTo>
                    <a:pt x="4010" y="2226"/>
                  </a:lnTo>
                  <a:lnTo>
                    <a:pt x="3962" y="2179"/>
                  </a:lnTo>
                  <a:lnTo>
                    <a:pt x="3926" y="2123"/>
                  </a:lnTo>
                  <a:lnTo>
                    <a:pt x="3902" y="2061"/>
                  </a:lnTo>
                  <a:lnTo>
                    <a:pt x="3892" y="1994"/>
                  </a:lnTo>
                  <a:lnTo>
                    <a:pt x="3893" y="1959"/>
                  </a:lnTo>
                  <a:lnTo>
                    <a:pt x="3899" y="1925"/>
                  </a:lnTo>
                  <a:lnTo>
                    <a:pt x="3921" y="1861"/>
                  </a:lnTo>
                  <a:lnTo>
                    <a:pt x="3956" y="1803"/>
                  </a:lnTo>
                  <a:lnTo>
                    <a:pt x="4004" y="1755"/>
                  </a:lnTo>
                  <a:lnTo>
                    <a:pt x="4032" y="1737"/>
                  </a:lnTo>
                  <a:lnTo>
                    <a:pt x="4064" y="1719"/>
                  </a:lnTo>
                  <a:lnTo>
                    <a:pt x="4133" y="1695"/>
                  </a:lnTo>
                  <a:lnTo>
                    <a:pt x="4204" y="1686"/>
                  </a:lnTo>
                  <a:lnTo>
                    <a:pt x="4277" y="1690"/>
                  </a:lnTo>
                  <a:lnTo>
                    <a:pt x="4313" y="1697"/>
                  </a:lnTo>
                  <a:lnTo>
                    <a:pt x="4394" y="1716"/>
                  </a:lnTo>
                  <a:lnTo>
                    <a:pt x="4548" y="1771"/>
                  </a:lnTo>
                  <a:lnTo>
                    <a:pt x="4624" y="1799"/>
                  </a:lnTo>
                  <a:lnTo>
                    <a:pt x="4584" y="1769"/>
                  </a:lnTo>
                  <a:lnTo>
                    <a:pt x="4513" y="1702"/>
                  </a:lnTo>
                  <a:lnTo>
                    <a:pt x="4481" y="1664"/>
                  </a:lnTo>
                  <a:lnTo>
                    <a:pt x="4424" y="1618"/>
                  </a:lnTo>
                  <a:lnTo>
                    <a:pt x="4304" y="1530"/>
                  </a:lnTo>
                  <a:lnTo>
                    <a:pt x="4242" y="1489"/>
                  </a:lnTo>
                  <a:lnTo>
                    <a:pt x="4180" y="1450"/>
                  </a:lnTo>
                  <a:lnTo>
                    <a:pt x="4052" y="1378"/>
                  </a:lnTo>
                  <a:lnTo>
                    <a:pt x="3919" y="1312"/>
                  </a:lnTo>
                  <a:lnTo>
                    <a:pt x="3783" y="1255"/>
                  </a:lnTo>
                  <a:lnTo>
                    <a:pt x="3713" y="1230"/>
                  </a:lnTo>
                  <a:lnTo>
                    <a:pt x="3629" y="1204"/>
                  </a:lnTo>
                  <a:lnTo>
                    <a:pt x="3497" y="1177"/>
                  </a:lnTo>
                  <a:lnTo>
                    <a:pt x="3407" y="1167"/>
                  </a:lnTo>
                  <a:lnTo>
                    <a:pt x="3318" y="1165"/>
                  </a:lnTo>
                  <a:lnTo>
                    <a:pt x="3230" y="1174"/>
                  </a:lnTo>
                  <a:lnTo>
                    <a:pt x="3144" y="1195"/>
                  </a:lnTo>
                  <a:lnTo>
                    <a:pt x="3061" y="1229"/>
                  </a:lnTo>
                  <a:lnTo>
                    <a:pt x="3022" y="1252"/>
                  </a:lnTo>
                  <a:lnTo>
                    <a:pt x="2989" y="1273"/>
                  </a:lnTo>
                  <a:lnTo>
                    <a:pt x="2928" y="1325"/>
                  </a:lnTo>
                  <a:lnTo>
                    <a:pt x="2876" y="1384"/>
                  </a:lnTo>
                  <a:lnTo>
                    <a:pt x="2837" y="1453"/>
                  </a:lnTo>
                  <a:lnTo>
                    <a:pt x="2824" y="1491"/>
                  </a:lnTo>
                  <a:lnTo>
                    <a:pt x="2814" y="1528"/>
                  </a:lnTo>
                  <a:lnTo>
                    <a:pt x="2803" y="1605"/>
                  </a:lnTo>
                  <a:lnTo>
                    <a:pt x="2807" y="1681"/>
                  </a:lnTo>
                  <a:lnTo>
                    <a:pt x="2828" y="1755"/>
                  </a:lnTo>
                  <a:lnTo>
                    <a:pt x="2846" y="1790"/>
                  </a:lnTo>
                  <a:lnTo>
                    <a:pt x="2864" y="1819"/>
                  </a:lnTo>
                  <a:lnTo>
                    <a:pt x="2915" y="1868"/>
                  </a:lnTo>
                  <a:lnTo>
                    <a:pt x="2976" y="1904"/>
                  </a:lnTo>
                  <a:lnTo>
                    <a:pt x="3044" y="1927"/>
                  </a:lnTo>
                  <a:lnTo>
                    <a:pt x="3114" y="1935"/>
                  </a:lnTo>
                  <a:lnTo>
                    <a:pt x="3183" y="1926"/>
                  </a:lnTo>
                  <a:lnTo>
                    <a:pt x="3228" y="1905"/>
                  </a:lnTo>
                  <a:lnTo>
                    <a:pt x="3256" y="1885"/>
                  </a:lnTo>
                  <a:lnTo>
                    <a:pt x="3280" y="1859"/>
                  </a:lnTo>
                  <a:lnTo>
                    <a:pt x="3300" y="1828"/>
                  </a:lnTo>
                  <a:lnTo>
                    <a:pt x="3309" y="1810"/>
                  </a:lnTo>
                  <a:lnTo>
                    <a:pt x="3319" y="1780"/>
                  </a:lnTo>
                  <a:lnTo>
                    <a:pt x="3326" y="1708"/>
                  </a:lnTo>
                  <a:lnTo>
                    <a:pt x="3314" y="1657"/>
                  </a:lnTo>
                  <a:lnTo>
                    <a:pt x="3300" y="1625"/>
                  </a:lnTo>
                  <a:lnTo>
                    <a:pt x="3278" y="1600"/>
                  </a:lnTo>
                  <a:lnTo>
                    <a:pt x="3249" y="1581"/>
                  </a:lnTo>
                  <a:lnTo>
                    <a:pt x="3231" y="1576"/>
                  </a:lnTo>
                  <a:lnTo>
                    <a:pt x="3208" y="1572"/>
                  </a:lnTo>
                  <a:lnTo>
                    <a:pt x="3159" y="1575"/>
                  </a:lnTo>
                  <a:lnTo>
                    <a:pt x="3114" y="1594"/>
                  </a:lnTo>
                  <a:lnTo>
                    <a:pt x="3081" y="1629"/>
                  </a:lnTo>
                  <a:lnTo>
                    <a:pt x="3072" y="1653"/>
                  </a:lnTo>
                  <a:lnTo>
                    <a:pt x="3066" y="1666"/>
                  </a:lnTo>
                  <a:lnTo>
                    <a:pt x="3051" y="1685"/>
                  </a:lnTo>
                  <a:lnTo>
                    <a:pt x="3031" y="1694"/>
                  </a:lnTo>
                  <a:lnTo>
                    <a:pt x="3011" y="1695"/>
                  </a:lnTo>
                  <a:lnTo>
                    <a:pt x="2989" y="1690"/>
                  </a:lnTo>
                  <a:lnTo>
                    <a:pt x="2971" y="1677"/>
                  </a:lnTo>
                  <a:lnTo>
                    <a:pt x="2958" y="1658"/>
                  </a:lnTo>
                  <a:lnTo>
                    <a:pt x="2952" y="1633"/>
                  </a:lnTo>
                  <a:lnTo>
                    <a:pt x="2954" y="1620"/>
                  </a:lnTo>
                  <a:lnTo>
                    <a:pt x="2959" y="1596"/>
                  </a:lnTo>
                  <a:lnTo>
                    <a:pt x="2980" y="1552"/>
                  </a:lnTo>
                  <a:lnTo>
                    <a:pt x="3009" y="1517"/>
                  </a:lnTo>
                  <a:lnTo>
                    <a:pt x="3050" y="1489"/>
                  </a:lnTo>
                  <a:lnTo>
                    <a:pt x="3094" y="1471"/>
                  </a:lnTo>
                  <a:lnTo>
                    <a:pt x="3142" y="1462"/>
                  </a:lnTo>
                  <a:lnTo>
                    <a:pt x="3190" y="1461"/>
                  </a:lnTo>
                  <a:lnTo>
                    <a:pt x="3236" y="1469"/>
                  </a:lnTo>
                  <a:lnTo>
                    <a:pt x="3258" y="1478"/>
                  </a:lnTo>
                  <a:lnTo>
                    <a:pt x="3283" y="1488"/>
                  </a:lnTo>
                  <a:lnTo>
                    <a:pt x="3323" y="1518"/>
                  </a:lnTo>
                  <a:lnTo>
                    <a:pt x="3353" y="1554"/>
                  </a:lnTo>
                  <a:lnTo>
                    <a:pt x="3374" y="1596"/>
                  </a:lnTo>
                  <a:lnTo>
                    <a:pt x="3387" y="1641"/>
                  </a:lnTo>
                  <a:lnTo>
                    <a:pt x="3391" y="1689"/>
                  </a:lnTo>
                  <a:lnTo>
                    <a:pt x="3387" y="1738"/>
                  </a:lnTo>
                  <a:lnTo>
                    <a:pt x="3375" y="1786"/>
                  </a:lnTo>
                  <a:lnTo>
                    <a:pt x="3366" y="1810"/>
                  </a:lnTo>
                  <a:lnTo>
                    <a:pt x="3356" y="1833"/>
                  </a:lnTo>
                  <a:lnTo>
                    <a:pt x="3330" y="1874"/>
                  </a:lnTo>
                  <a:lnTo>
                    <a:pt x="3297" y="1908"/>
                  </a:lnTo>
                  <a:lnTo>
                    <a:pt x="3261" y="1937"/>
                  </a:lnTo>
                  <a:lnTo>
                    <a:pt x="3222" y="1957"/>
                  </a:lnTo>
                  <a:lnTo>
                    <a:pt x="3179" y="1973"/>
                  </a:lnTo>
                  <a:lnTo>
                    <a:pt x="3111" y="1986"/>
                  </a:lnTo>
                  <a:lnTo>
                    <a:pt x="3017" y="1981"/>
                  </a:lnTo>
                  <a:lnTo>
                    <a:pt x="2925" y="1955"/>
                  </a:lnTo>
                  <a:lnTo>
                    <a:pt x="2863" y="1921"/>
                  </a:lnTo>
                  <a:lnTo>
                    <a:pt x="2825" y="1892"/>
                  </a:lnTo>
                  <a:lnTo>
                    <a:pt x="2793" y="1860"/>
                  </a:lnTo>
                  <a:lnTo>
                    <a:pt x="2764" y="1822"/>
                  </a:lnTo>
                  <a:lnTo>
                    <a:pt x="2753" y="1802"/>
                  </a:lnTo>
                  <a:lnTo>
                    <a:pt x="2735" y="1767"/>
                  </a:lnTo>
                  <a:lnTo>
                    <a:pt x="2711" y="1692"/>
                  </a:lnTo>
                  <a:lnTo>
                    <a:pt x="2704" y="1614"/>
                  </a:lnTo>
                  <a:lnTo>
                    <a:pt x="2707" y="1535"/>
                  </a:lnTo>
                  <a:lnTo>
                    <a:pt x="2726" y="1458"/>
                  </a:lnTo>
                  <a:lnTo>
                    <a:pt x="2754" y="1384"/>
                  </a:lnTo>
                  <a:lnTo>
                    <a:pt x="2794" y="1317"/>
                  </a:lnTo>
                  <a:lnTo>
                    <a:pt x="2845" y="1257"/>
                  </a:lnTo>
                  <a:lnTo>
                    <a:pt x="2875" y="1230"/>
                  </a:lnTo>
                  <a:lnTo>
                    <a:pt x="2923" y="1193"/>
                  </a:lnTo>
                  <a:lnTo>
                    <a:pt x="3028" y="1134"/>
                  </a:lnTo>
                  <a:lnTo>
                    <a:pt x="3140" y="1094"/>
                  </a:lnTo>
                  <a:lnTo>
                    <a:pt x="3258" y="1072"/>
                  </a:lnTo>
                  <a:lnTo>
                    <a:pt x="3318" y="1069"/>
                  </a:lnTo>
                  <a:lnTo>
                    <a:pt x="3289" y="1055"/>
                  </a:lnTo>
                  <a:lnTo>
                    <a:pt x="3240" y="1019"/>
                  </a:lnTo>
                  <a:lnTo>
                    <a:pt x="3197" y="974"/>
                  </a:lnTo>
                  <a:lnTo>
                    <a:pt x="3164" y="920"/>
                  </a:lnTo>
                  <a:lnTo>
                    <a:pt x="3140" y="863"/>
                  </a:lnTo>
                  <a:lnTo>
                    <a:pt x="3129" y="801"/>
                  </a:lnTo>
                  <a:lnTo>
                    <a:pt x="3130" y="739"/>
                  </a:lnTo>
                  <a:lnTo>
                    <a:pt x="3144" y="677"/>
                  </a:lnTo>
                  <a:lnTo>
                    <a:pt x="3159" y="647"/>
                  </a:lnTo>
                  <a:lnTo>
                    <a:pt x="3162" y="640"/>
                  </a:lnTo>
                  <a:lnTo>
                    <a:pt x="3174" y="631"/>
                  </a:lnTo>
                  <a:lnTo>
                    <a:pt x="3193" y="627"/>
                  </a:lnTo>
                  <a:lnTo>
                    <a:pt x="3217" y="642"/>
                  </a:lnTo>
                  <a:lnTo>
                    <a:pt x="3227" y="669"/>
                  </a:lnTo>
                  <a:lnTo>
                    <a:pt x="3223" y="684"/>
                  </a:lnTo>
                  <a:lnTo>
                    <a:pt x="3210" y="716"/>
                  </a:lnTo>
                  <a:lnTo>
                    <a:pt x="3193" y="780"/>
                  </a:lnTo>
                  <a:lnTo>
                    <a:pt x="3190" y="844"/>
                  </a:lnTo>
                  <a:lnTo>
                    <a:pt x="3204" y="907"/>
                  </a:lnTo>
                  <a:lnTo>
                    <a:pt x="3219" y="939"/>
                  </a:lnTo>
                  <a:lnTo>
                    <a:pt x="3234" y="961"/>
                  </a:lnTo>
                  <a:lnTo>
                    <a:pt x="3266" y="1001"/>
                  </a:lnTo>
                  <a:lnTo>
                    <a:pt x="3304" y="1033"/>
                  </a:lnTo>
                  <a:lnTo>
                    <a:pt x="3346" y="1059"/>
                  </a:lnTo>
                  <a:lnTo>
                    <a:pt x="3370" y="1069"/>
                  </a:lnTo>
                  <a:lnTo>
                    <a:pt x="3419" y="1072"/>
                  </a:lnTo>
                  <a:lnTo>
                    <a:pt x="3467" y="1077"/>
                  </a:lnTo>
                  <a:lnTo>
                    <a:pt x="3444" y="1053"/>
                  </a:lnTo>
                  <a:lnTo>
                    <a:pt x="3406" y="994"/>
                  </a:lnTo>
                  <a:lnTo>
                    <a:pt x="3381" y="931"/>
                  </a:lnTo>
                  <a:lnTo>
                    <a:pt x="3372" y="865"/>
                  </a:lnTo>
                  <a:lnTo>
                    <a:pt x="3375" y="831"/>
                  </a:lnTo>
                  <a:lnTo>
                    <a:pt x="3376" y="822"/>
                  </a:lnTo>
                  <a:lnTo>
                    <a:pt x="3384" y="808"/>
                  </a:lnTo>
                  <a:lnTo>
                    <a:pt x="3403" y="796"/>
                  </a:lnTo>
                  <a:lnTo>
                    <a:pt x="3432" y="800"/>
                  </a:lnTo>
                  <a:lnTo>
                    <a:pt x="3445" y="815"/>
                  </a:lnTo>
                  <a:lnTo>
                    <a:pt x="3449" y="831"/>
                  </a:lnTo>
                  <a:lnTo>
                    <a:pt x="3448" y="841"/>
                  </a:lnTo>
                  <a:lnTo>
                    <a:pt x="3441" y="875"/>
                  </a:lnTo>
                  <a:lnTo>
                    <a:pt x="3442" y="942"/>
                  </a:lnTo>
                  <a:lnTo>
                    <a:pt x="3459" y="1005"/>
                  </a:lnTo>
                  <a:lnTo>
                    <a:pt x="3492" y="1060"/>
                  </a:lnTo>
                  <a:lnTo>
                    <a:pt x="3514" y="1085"/>
                  </a:lnTo>
                  <a:lnTo>
                    <a:pt x="3515" y="1085"/>
                  </a:lnTo>
                  <a:lnTo>
                    <a:pt x="3573" y="1098"/>
                  </a:lnTo>
                  <a:lnTo>
                    <a:pt x="3689" y="1130"/>
                  </a:lnTo>
                  <a:lnTo>
                    <a:pt x="3746" y="1151"/>
                  </a:lnTo>
                  <a:lnTo>
                    <a:pt x="3702" y="1103"/>
                  </a:lnTo>
                  <a:lnTo>
                    <a:pt x="3663" y="1050"/>
                  </a:lnTo>
                  <a:lnTo>
                    <a:pt x="3645" y="1023"/>
                  </a:lnTo>
                  <a:lnTo>
                    <a:pt x="3611" y="964"/>
                  </a:lnTo>
                  <a:lnTo>
                    <a:pt x="3586" y="902"/>
                  </a:lnTo>
                  <a:lnTo>
                    <a:pt x="3576" y="837"/>
                  </a:lnTo>
                  <a:lnTo>
                    <a:pt x="3578" y="804"/>
                  </a:lnTo>
                  <a:lnTo>
                    <a:pt x="3584" y="778"/>
                  </a:lnTo>
                  <a:lnTo>
                    <a:pt x="3603" y="727"/>
                  </a:lnTo>
                  <a:lnTo>
                    <a:pt x="3634" y="684"/>
                  </a:lnTo>
                  <a:lnTo>
                    <a:pt x="3677" y="655"/>
                  </a:lnTo>
                  <a:lnTo>
                    <a:pt x="3703" y="648"/>
                  </a:lnTo>
                  <a:lnTo>
                    <a:pt x="3713" y="648"/>
                  </a:lnTo>
                  <a:lnTo>
                    <a:pt x="3729" y="651"/>
                  </a:lnTo>
                  <a:lnTo>
                    <a:pt x="3747" y="665"/>
                  </a:lnTo>
                  <a:lnTo>
                    <a:pt x="3755" y="692"/>
                  </a:lnTo>
                  <a:lnTo>
                    <a:pt x="3747" y="714"/>
                  </a:lnTo>
                  <a:lnTo>
                    <a:pt x="3734" y="726"/>
                  </a:lnTo>
                  <a:lnTo>
                    <a:pt x="3725" y="730"/>
                  </a:lnTo>
                  <a:lnTo>
                    <a:pt x="3696" y="743"/>
                  </a:lnTo>
                  <a:lnTo>
                    <a:pt x="3659" y="779"/>
                  </a:lnTo>
                  <a:lnTo>
                    <a:pt x="3641" y="822"/>
                  </a:lnTo>
                  <a:lnTo>
                    <a:pt x="3638" y="870"/>
                  </a:lnTo>
                  <a:lnTo>
                    <a:pt x="3648" y="922"/>
                  </a:lnTo>
                  <a:lnTo>
                    <a:pt x="3668" y="972"/>
                  </a:lnTo>
                  <a:lnTo>
                    <a:pt x="3707" y="1046"/>
                  </a:lnTo>
                  <a:lnTo>
                    <a:pt x="3735" y="1086"/>
                  </a:lnTo>
                  <a:lnTo>
                    <a:pt x="3772" y="1134"/>
                  </a:lnTo>
                  <a:lnTo>
                    <a:pt x="3813" y="1178"/>
                  </a:lnTo>
                  <a:lnTo>
                    <a:pt x="3912" y="1221"/>
                  </a:lnTo>
                  <a:lnTo>
                    <a:pt x="4099" y="1323"/>
                  </a:lnTo>
                  <a:lnTo>
                    <a:pt x="4189" y="1381"/>
                  </a:lnTo>
                  <a:lnTo>
                    <a:pt x="4264" y="1431"/>
                  </a:lnTo>
                  <a:lnTo>
                    <a:pt x="4339" y="1487"/>
                  </a:lnTo>
                  <a:lnTo>
                    <a:pt x="4302" y="1444"/>
                  </a:lnTo>
                  <a:lnTo>
                    <a:pt x="4242" y="1348"/>
                  </a:lnTo>
                  <a:lnTo>
                    <a:pt x="4195" y="1244"/>
                  </a:lnTo>
                  <a:lnTo>
                    <a:pt x="4159" y="1133"/>
                  </a:lnTo>
                  <a:lnTo>
                    <a:pt x="4116" y="959"/>
                  </a:lnTo>
                  <a:lnTo>
                    <a:pt x="4064" y="731"/>
                  </a:lnTo>
                  <a:lnTo>
                    <a:pt x="4032" y="626"/>
                  </a:lnTo>
                  <a:lnTo>
                    <a:pt x="4007" y="559"/>
                  </a:lnTo>
                  <a:lnTo>
                    <a:pt x="3958" y="464"/>
                  </a:lnTo>
                  <a:lnTo>
                    <a:pt x="3921" y="405"/>
                  </a:lnTo>
                  <a:lnTo>
                    <a:pt x="3877" y="350"/>
                  </a:lnTo>
                  <a:lnTo>
                    <a:pt x="3827" y="298"/>
                  </a:lnTo>
                  <a:lnTo>
                    <a:pt x="3774" y="253"/>
                  </a:lnTo>
                  <a:lnTo>
                    <a:pt x="3716" y="213"/>
                  </a:lnTo>
                  <a:lnTo>
                    <a:pt x="3683" y="195"/>
                  </a:lnTo>
                  <a:lnTo>
                    <a:pt x="3652" y="178"/>
                  </a:lnTo>
                  <a:lnTo>
                    <a:pt x="3588" y="149"/>
                  </a:lnTo>
                  <a:lnTo>
                    <a:pt x="3521" y="128"/>
                  </a:lnTo>
                  <a:lnTo>
                    <a:pt x="3453" y="114"/>
                  </a:lnTo>
                  <a:lnTo>
                    <a:pt x="3384" y="106"/>
                  </a:lnTo>
                  <a:lnTo>
                    <a:pt x="3314" y="105"/>
                  </a:lnTo>
                  <a:lnTo>
                    <a:pt x="3244" y="110"/>
                  </a:lnTo>
                  <a:lnTo>
                    <a:pt x="3174" y="123"/>
                  </a:lnTo>
                  <a:lnTo>
                    <a:pt x="3140" y="132"/>
                  </a:lnTo>
                  <a:lnTo>
                    <a:pt x="3099" y="145"/>
                  </a:lnTo>
                  <a:lnTo>
                    <a:pt x="3024" y="178"/>
                  </a:lnTo>
                  <a:lnTo>
                    <a:pt x="2955" y="217"/>
                  </a:lnTo>
                  <a:lnTo>
                    <a:pt x="2893" y="262"/>
                  </a:lnTo>
                  <a:lnTo>
                    <a:pt x="2836" y="312"/>
                  </a:lnTo>
                  <a:lnTo>
                    <a:pt x="2784" y="368"/>
                  </a:lnTo>
                  <a:lnTo>
                    <a:pt x="2715" y="460"/>
                  </a:lnTo>
                  <a:lnTo>
                    <a:pt x="2639" y="596"/>
                  </a:lnTo>
                  <a:lnTo>
                    <a:pt x="2573" y="740"/>
                  </a:lnTo>
                  <a:lnTo>
                    <a:pt x="2486" y="964"/>
                  </a:lnTo>
                  <a:lnTo>
                    <a:pt x="2430" y="1110"/>
                  </a:lnTo>
                  <a:lnTo>
                    <a:pt x="2399" y="1185"/>
                  </a:lnTo>
                  <a:lnTo>
                    <a:pt x="2330" y="1330"/>
                  </a:lnTo>
                  <a:lnTo>
                    <a:pt x="2251" y="1470"/>
                  </a:lnTo>
                  <a:lnTo>
                    <a:pt x="2157" y="1602"/>
                  </a:lnTo>
                  <a:lnTo>
                    <a:pt x="2103" y="1663"/>
                  </a:lnTo>
                  <a:lnTo>
                    <a:pt x="2048" y="1721"/>
                  </a:lnTo>
                  <a:lnTo>
                    <a:pt x="1925" y="1828"/>
                  </a:lnTo>
                  <a:lnTo>
                    <a:pt x="1822" y="1895"/>
                  </a:lnTo>
                  <a:lnTo>
                    <a:pt x="1751" y="1934"/>
                  </a:lnTo>
                  <a:lnTo>
                    <a:pt x="1677" y="1968"/>
                  </a:lnTo>
                  <a:lnTo>
                    <a:pt x="1601" y="1995"/>
                  </a:lnTo>
                  <a:lnTo>
                    <a:pt x="1562" y="2005"/>
                  </a:lnTo>
                  <a:lnTo>
                    <a:pt x="1503" y="2018"/>
                  </a:lnTo>
                  <a:lnTo>
                    <a:pt x="1383" y="2034"/>
                  </a:lnTo>
                  <a:lnTo>
                    <a:pt x="1261" y="2034"/>
                  </a:lnTo>
                  <a:lnTo>
                    <a:pt x="1140" y="2017"/>
                  </a:lnTo>
                  <a:lnTo>
                    <a:pt x="1082" y="2003"/>
                  </a:lnTo>
                  <a:lnTo>
                    <a:pt x="1046" y="1997"/>
                  </a:lnTo>
                  <a:lnTo>
                    <a:pt x="975" y="1973"/>
                  </a:lnTo>
                  <a:lnTo>
                    <a:pt x="907" y="1937"/>
                  </a:lnTo>
                  <a:lnTo>
                    <a:pt x="846" y="1894"/>
                  </a:lnTo>
                  <a:lnTo>
                    <a:pt x="819" y="1873"/>
                  </a:lnTo>
                  <a:lnTo>
                    <a:pt x="736" y="1799"/>
                  </a:lnTo>
                  <a:lnTo>
                    <a:pt x="610" y="1685"/>
                  </a:lnTo>
                  <a:lnTo>
                    <a:pt x="520" y="1620"/>
                  </a:lnTo>
                  <a:lnTo>
                    <a:pt x="470" y="1596"/>
                  </a:lnTo>
                  <a:lnTo>
                    <a:pt x="429" y="1578"/>
                  </a:lnTo>
                  <a:lnTo>
                    <a:pt x="358" y="1561"/>
                  </a:lnTo>
                  <a:lnTo>
                    <a:pt x="310" y="1557"/>
                  </a:lnTo>
                  <a:lnTo>
                    <a:pt x="262" y="1559"/>
                  </a:lnTo>
                  <a:lnTo>
                    <a:pt x="216" y="1570"/>
                  </a:lnTo>
                  <a:lnTo>
                    <a:pt x="175" y="1590"/>
                  </a:lnTo>
                  <a:lnTo>
                    <a:pt x="139" y="1622"/>
                  </a:lnTo>
                  <a:lnTo>
                    <a:pt x="124" y="1642"/>
                  </a:lnTo>
                  <a:lnTo>
                    <a:pt x="114" y="1658"/>
                  </a:lnTo>
                  <a:lnTo>
                    <a:pt x="100" y="1690"/>
                  </a:lnTo>
                  <a:lnTo>
                    <a:pt x="94" y="1725"/>
                  </a:lnTo>
                  <a:lnTo>
                    <a:pt x="100" y="1760"/>
                  </a:lnTo>
                  <a:lnTo>
                    <a:pt x="107" y="1777"/>
                  </a:lnTo>
                  <a:lnTo>
                    <a:pt x="123" y="1807"/>
                  </a:lnTo>
                  <a:lnTo>
                    <a:pt x="159" y="1842"/>
                  </a:lnTo>
                  <a:lnTo>
                    <a:pt x="188" y="1856"/>
                  </a:lnTo>
                  <a:lnTo>
                    <a:pt x="206" y="1859"/>
                  </a:lnTo>
                  <a:lnTo>
                    <a:pt x="215" y="1860"/>
                  </a:lnTo>
                  <a:lnTo>
                    <a:pt x="232" y="1869"/>
                  </a:lnTo>
                  <a:lnTo>
                    <a:pt x="246" y="1887"/>
                  </a:lnTo>
                  <a:lnTo>
                    <a:pt x="246" y="1920"/>
                  </a:lnTo>
                  <a:lnTo>
                    <a:pt x="232" y="1939"/>
                  </a:lnTo>
                  <a:lnTo>
                    <a:pt x="216" y="1947"/>
                  </a:lnTo>
                  <a:lnTo>
                    <a:pt x="206" y="1948"/>
                  </a:lnTo>
                  <a:lnTo>
                    <a:pt x="180" y="1948"/>
                  </a:lnTo>
                  <a:lnTo>
                    <a:pt x="135" y="1939"/>
                  </a:lnTo>
                  <a:lnTo>
                    <a:pt x="93" y="1917"/>
                  </a:lnTo>
                  <a:lnTo>
                    <a:pt x="58" y="1886"/>
                  </a:lnTo>
                  <a:lnTo>
                    <a:pt x="31" y="1848"/>
                  </a:lnTo>
                  <a:lnTo>
                    <a:pt x="11" y="1804"/>
                  </a:lnTo>
                  <a:lnTo>
                    <a:pt x="1" y="1758"/>
                  </a:lnTo>
                  <a:lnTo>
                    <a:pt x="0" y="1711"/>
                  </a:lnTo>
                  <a:lnTo>
                    <a:pt x="4" y="1688"/>
                  </a:lnTo>
                  <a:lnTo>
                    <a:pt x="10" y="1663"/>
                  </a:lnTo>
                  <a:lnTo>
                    <a:pt x="32" y="1618"/>
                  </a:lnTo>
                  <a:lnTo>
                    <a:pt x="62" y="1579"/>
                  </a:lnTo>
                  <a:lnTo>
                    <a:pt x="98" y="1545"/>
                  </a:lnTo>
                  <a:lnTo>
                    <a:pt x="141" y="1519"/>
                  </a:lnTo>
                  <a:lnTo>
                    <a:pt x="188" y="1500"/>
                  </a:lnTo>
                  <a:lnTo>
                    <a:pt x="237" y="1488"/>
                  </a:lnTo>
                  <a:lnTo>
                    <a:pt x="288" y="1484"/>
                  </a:lnTo>
                  <a:lnTo>
                    <a:pt x="312" y="1487"/>
                  </a:lnTo>
                  <a:lnTo>
                    <a:pt x="338" y="1489"/>
                  </a:lnTo>
                  <a:lnTo>
                    <a:pt x="390" y="1501"/>
                  </a:lnTo>
                  <a:lnTo>
                    <a:pt x="463" y="1530"/>
                  </a:lnTo>
                  <a:lnTo>
                    <a:pt x="549" y="1584"/>
                  </a:lnTo>
                  <a:lnTo>
                    <a:pt x="630" y="1650"/>
                  </a:lnTo>
                  <a:lnTo>
                    <a:pt x="667" y="1686"/>
                  </a:lnTo>
                  <a:lnTo>
                    <a:pt x="643" y="1642"/>
                  </a:lnTo>
                  <a:lnTo>
                    <a:pt x="605" y="1548"/>
                  </a:lnTo>
                  <a:lnTo>
                    <a:pt x="592" y="1497"/>
                  </a:lnTo>
                  <a:lnTo>
                    <a:pt x="584" y="1463"/>
                  </a:lnTo>
                  <a:lnTo>
                    <a:pt x="577" y="1395"/>
                  </a:lnTo>
                  <a:lnTo>
                    <a:pt x="574" y="1327"/>
                  </a:lnTo>
                  <a:lnTo>
                    <a:pt x="581" y="1259"/>
                  </a:lnTo>
                  <a:lnTo>
                    <a:pt x="592" y="1193"/>
                  </a:lnTo>
                  <a:lnTo>
                    <a:pt x="614" y="1128"/>
                  </a:lnTo>
                  <a:lnTo>
                    <a:pt x="643" y="1067"/>
                  </a:lnTo>
                  <a:lnTo>
                    <a:pt x="680" y="1010"/>
                  </a:lnTo>
                  <a:lnTo>
                    <a:pt x="704" y="983"/>
                  </a:lnTo>
                  <a:lnTo>
                    <a:pt x="724" y="959"/>
                  </a:lnTo>
                  <a:lnTo>
                    <a:pt x="772" y="918"/>
                  </a:lnTo>
                  <a:lnTo>
                    <a:pt x="825" y="881"/>
                  </a:lnTo>
                  <a:lnTo>
                    <a:pt x="881" y="850"/>
                  </a:lnTo>
                  <a:lnTo>
                    <a:pt x="941" y="826"/>
                  </a:lnTo>
                  <a:lnTo>
                    <a:pt x="1003" y="809"/>
                  </a:lnTo>
                  <a:lnTo>
                    <a:pt x="1067" y="799"/>
                  </a:lnTo>
                  <a:lnTo>
                    <a:pt x="1130" y="796"/>
                  </a:lnTo>
                  <a:lnTo>
                    <a:pt x="1161" y="799"/>
                  </a:lnTo>
                  <a:lnTo>
                    <a:pt x="1192" y="802"/>
                  </a:lnTo>
                  <a:lnTo>
                    <a:pt x="1253" y="814"/>
                  </a:lnTo>
                  <a:lnTo>
                    <a:pt x="1312" y="835"/>
                  </a:lnTo>
                  <a:lnTo>
                    <a:pt x="1366" y="862"/>
                  </a:lnTo>
                  <a:lnTo>
                    <a:pt x="1417" y="896"/>
                  </a:lnTo>
                  <a:lnTo>
                    <a:pt x="1462" y="936"/>
                  </a:lnTo>
                  <a:lnTo>
                    <a:pt x="1501" y="983"/>
                  </a:lnTo>
                  <a:lnTo>
                    <a:pt x="1532" y="1036"/>
                  </a:lnTo>
                  <a:lnTo>
                    <a:pt x="1545" y="1066"/>
                  </a:lnTo>
                  <a:lnTo>
                    <a:pt x="1555" y="1093"/>
                  </a:lnTo>
                  <a:lnTo>
                    <a:pt x="1569" y="1151"/>
                  </a:lnTo>
                  <a:lnTo>
                    <a:pt x="1577" y="1211"/>
                  </a:lnTo>
                  <a:lnTo>
                    <a:pt x="1577" y="1272"/>
                  </a:lnTo>
                  <a:lnTo>
                    <a:pt x="1571" y="1331"/>
                  </a:lnTo>
                  <a:lnTo>
                    <a:pt x="1556" y="1390"/>
                  </a:lnTo>
                  <a:lnTo>
                    <a:pt x="1536" y="1447"/>
                  </a:lnTo>
                  <a:lnTo>
                    <a:pt x="1509" y="1500"/>
                  </a:lnTo>
                  <a:lnTo>
                    <a:pt x="1492" y="1524"/>
                  </a:lnTo>
                  <a:lnTo>
                    <a:pt x="1472" y="1550"/>
                  </a:lnTo>
                  <a:lnTo>
                    <a:pt x="1426" y="1598"/>
                  </a:lnTo>
                  <a:lnTo>
                    <a:pt x="1371" y="1638"/>
                  </a:lnTo>
                  <a:lnTo>
                    <a:pt x="1313" y="1670"/>
                  </a:lnTo>
                  <a:lnTo>
                    <a:pt x="1249" y="1690"/>
                  </a:lnTo>
                  <a:lnTo>
                    <a:pt x="1184" y="1699"/>
                  </a:lnTo>
                  <a:lnTo>
                    <a:pt x="1120" y="1694"/>
                  </a:lnTo>
                  <a:lnTo>
                    <a:pt x="1055" y="1675"/>
                  </a:lnTo>
                  <a:lnTo>
                    <a:pt x="1024" y="1658"/>
                  </a:lnTo>
                  <a:lnTo>
                    <a:pt x="994" y="1640"/>
                  </a:lnTo>
                  <a:lnTo>
                    <a:pt x="940" y="1594"/>
                  </a:lnTo>
                  <a:lnTo>
                    <a:pt x="898" y="1539"/>
                  </a:lnTo>
                  <a:lnTo>
                    <a:pt x="880" y="1491"/>
                  </a:lnTo>
                  <a:lnTo>
                    <a:pt x="873" y="1456"/>
                  </a:lnTo>
                  <a:lnTo>
                    <a:pt x="873" y="1436"/>
                  </a:lnTo>
                  <a:lnTo>
                    <a:pt x="875" y="1405"/>
                  </a:lnTo>
                  <a:lnTo>
                    <a:pt x="888" y="1344"/>
                  </a:lnTo>
                  <a:lnTo>
                    <a:pt x="912" y="1288"/>
                  </a:lnTo>
                  <a:lnTo>
                    <a:pt x="954" y="1242"/>
                  </a:lnTo>
                  <a:lnTo>
                    <a:pt x="981" y="1225"/>
                  </a:lnTo>
                  <a:lnTo>
                    <a:pt x="990" y="1221"/>
                  </a:lnTo>
                  <a:lnTo>
                    <a:pt x="1006" y="1226"/>
                  </a:lnTo>
                  <a:lnTo>
                    <a:pt x="1015" y="1241"/>
                  </a:lnTo>
                  <a:lnTo>
                    <a:pt x="1012" y="1257"/>
                  </a:lnTo>
                  <a:lnTo>
                    <a:pt x="1004" y="1265"/>
                  </a:lnTo>
                  <a:lnTo>
                    <a:pt x="987" y="1277"/>
                  </a:lnTo>
                  <a:lnTo>
                    <a:pt x="960" y="1307"/>
                  </a:lnTo>
                  <a:lnTo>
                    <a:pt x="943" y="1340"/>
                  </a:lnTo>
                  <a:lnTo>
                    <a:pt x="936" y="1377"/>
                  </a:lnTo>
                  <a:lnTo>
                    <a:pt x="937" y="1416"/>
                  </a:lnTo>
                  <a:lnTo>
                    <a:pt x="946" y="1452"/>
                  </a:lnTo>
                  <a:lnTo>
                    <a:pt x="963" y="1488"/>
                  </a:lnTo>
                  <a:lnTo>
                    <a:pt x="987" y="1518"/>
                  </a:lnTo>
                  <a:lnTo>
                    <a:pt x="1002" y="1532"/>
                  </a:lnTo>
                  <a:lnTo>
                    <a:pt x="1032" y="1552"/>
                  </a:lnTo>
                  <a:lnTo>
                    <a:pt x="1098" y="1576"/>
                  </a:lnTo>
                  <a:lnTo>
                    <a:pt x="1170" y="1583"/>
                  </a:lnTo>
                  <a:lnTo>
                    <a:pt x="1240" y="1572"/>
                  </a:lnTo>
                  <a:lnTo>
                    <a:pt x="1273" y="1559"/>
                  </a:lnTo>
                  <a:lnTo>
                    <a:pt x="1300" y="1548"/>
                  </a:lnTo>
                  <a:lnTo>
                    <a:pt x="1345" y="1517"/>
                  </a:lnTo>
                  <a:lnTo>
                    <a:pt x="1385" y="1476"/>
                  </a:lnTo>
                  <a:lnTo>
                    <a:pt x="1418" y="1431"/>
                  </a:lnTo>
                  <a:lnTo>
                    <a:pt x="1442" y="1379"/>
                  </a:lnTo>
                  <a:lnTo>
                    <a:pt x="1461" y="1325"/>
                  </a:lnTo>
                  <a:lnTo>
                    <a:pt x="1472" y="1269"/>
                  </a:lnTo>
                  <a:lnTo>
                    <a:pt x="1477" y="1213"/>
                  </a:lnTo>
                  <a:lnTo>
                    <a:pt x="1476" y="1186"/>
                  </a:lnTo>
                  <a:lnTo>
                    <a:pt x="1474" y="1149"/>
                  </a:lnTo>
                  <a:lnTo>
                    <a:pt x="1458" y="1082"/>
                  </a:lnTo>
                  <a:lnTo>
                    <a:pt x="1431" y="1025"/>
                  </a:lnTo>
                  <a:lnTo>
                    <a:pt x="1394" y="976"/>
                  </a:lnTo>
                  <a:lnTo>
                    <a:pt x="1350" y="937"/>
                  </a:lnTo>
                  <a:lnTo>
                    <a:pt x="1300" y="906"/>
                  </a:lnTo>
                  <a:lnTo>
                    <a:pt x="1243" y="883"/>
                  </a:lnTo>
                  <a:lnTo>
                    <a:pt x="1183" y="869"/>
                  </a:lnTo>
                  <a:lnTo>
                    <a:pt x="1120" y="862"/>
                  </a:lnTo>
                  <a:lnTo>
                    <a:pt x="1055" y="863"/>
                  </a:lnTo>
                  <a:lnTo>
                    <a:pt x="990" y="872"/>
                  </a:lnTo>
                  <a:lnTo>
                    <a:pt x="928" y="889"/>
                  </a:lnTo>
                  <a:lnTo>
                    <a:pt x="867" y="914"/>
                  </a:lnTo>
                  <a:lnTo>
                    <a:pt x="811" y="946"/>
                  </a:lnTo>
                  <a:lnTo>
                    <a:pt x="761" y="986"/>
                  </a:lnTo>
                  <a:lnTo>
                    <a:pt x="717" y="1032"/>
                  </a:lnTo>
                  <a:lnTo>
                    <a:pt x="698" y="1059"/>
                  </a:lnTo>
                  <a:lnTo>
                    <a:pt x="679" y="1091"/>
                  </a:lnTo>
                  <a:lnTo>
                    <a:pt x="648" y="1160"/>
                  </a:lnTo>
                  <a:lnTo>
                    <a:pt x="627" y="1233"/>
                  </a:lnTo>
                  <a:lnTo>
                    <a:pt x="617" y="1307"/>
                  </a:lnTo>
                  <a:lnTo>
                    <a:pt x="617" y="1382"/>
                  </a:lnTo>
                  <a:lnTo>
                    <a:pt x="626" y="1457"/>
                  </a:lnTo>
                  <a:lnTo>
                    <a:pt x="645" y="1530"/>
                  </a:lnTo>
                  <a:lnTo>
                    <a:pt x="673" y="1601"/>
                  </a:lnTo>
                  <a:lnTo>
                    <a:pt x="689" y="1635"/>
                  </a:lnTo>
                  <a:lnTo>
                    <a:pt x="710" y="1670"/>
                  </a:lnTo>
                  <a:lnTo>
                    <a:pt x="758" y="1736"/>
                  </a:lnTo>
                  <a:lnTo>
                    <a:pt x="814" y="1795"/>
                  </a:lnTo>
                  <a:lnTo>
                    <a:pt x="875" y="1847"/>
                  </a:lnTo>
                  <a:lnTo>
                    <a:pt x="942" y="1890"/>
                  </a:lnTo>
                  <a:lnTo>
                    <a:pt x="1015" y="1925"/>
                  </a:lnTo>
                  <a:lnTo>
                    <a:pt x="1091" y="1952"/>
                  </a:lnTo>
                  <a:lnTo>
                    <a:pt x="1172" y="1969"/>
                  </a:lnTo>
                  <a:lnTo>
                    <a:pt x="1213" y="1974"/>
                  </a:lnTo>
                  <a:lnTo>
                    <a:pt x="1254" y="1978"/>
                  </a:lnTo>
                  <a:lnTo>
                    <a:pt x="1339" y="1978"/>
                  </a:lnTo>
                  <a:lnTo>
                    <a:pt x="1422" y="1972"/>
                  </a:lnTo>
                  <a:lnTo>
                    <a:pt x="1503" y="1956"/>
                  </a:lnTo>
                  <a:lnTo>
                    <a:pt x="1584" y="1934"/>
                  </a:lnTo>
                  <a:lnTo>
                    <a:pt x="1661" y="1904"/>
                  </a:lnTo>
                  <a:lnTo>
                    <a:pt x="1737" y="1867"/>
                  </a:lnTo>
                  <a:lnTo>
                    <a:pt x="1809" y="1822"/>
                  </a:lnTo>
                  <a:lnTo>
                    <a:pt x="1843" y="1798"/>
                  </a:lnTo>
                  <a:lnTo>
                    <a:pt x="1909" y="1746"/>
                  </a:lnTo>
                  <a:lnTo>
                    <a:pt x="2026" y="1628"/>
                  </a:lnTo>
                  <a:lnTo>
                    <a:pt x="2128" y="1496"/>
                  </a:lnTo>
                  <a:lnTo>
                    <a:pt x="2214" y="1353"/>
                  </a:lnTo>
                  <a:lnTo>
                    <a:pt x="2249" y="1278"/>
                  </a:lnTo>
                  <a:lnTo>
                    <a:pt x="2302" y="1158"/>
                  </a:lnTo>
                  <a:lnTo>
                    <a:pt x="2392" y="902"/>
                  </a:lnTo>
                  <a:lnTo>
                    <a:pt x="2439" y="774"/>
                  </a:lnTo>
                  <a:lnTo>
                    <a:pt x="2394" y="812"/>
                  </a:lnTo>
                  <a:lnTo>
                    <a:pt x="2297" y="878"/>
                  </a:lnTo>
                  <a:lnTo>
                    <a:pt x="2192" y="927"/>
                  </a:lnTo>
                  <a:lnTo>
                    <a:pt x="2107" y="949"/>
                  </a:lnTo>
                  <a:lnTo>
                    <a:pt x="2049" y="957"/>
                  </a:lnTo>
                  <a:lnTo>
                    <a:pt x="2019" y="958"/>
                  </a:lnTo>
                  <a:lnTo>
                    <a:pt x="1980" y="957"/>
                  </a:lnTo>
                  <a:lnTo>
                    <a:pt x="1905" y="948"/>
                  </a:lnTo>
                  <a:lnTo>
                    <a:pt x="1834" y="926"/>
                  </a:lnTo>
                  <a:lnTo>
                    <a:pt x="1766" y="894"/>
                  </a:lnTo>
                  <a:lnTo>
                    <a:pt x="1707" y="853"/>
                  </a:lnTo>
                  <a:lnTo>
                    <a:pt x="1655" y="801"/>
                  </a:lnTo>
                  <a:lnTo>
                    <a:pt x="1615" y="740"/>
                  </a:lnTo>
                  <a:lnTo>
                    <a:pt x="1588" y="669"/>
                  </a:lnTo>
                  <a:lnTo>
                    <a:pt x="1580" y="630"/>
                  </a:lnTo>
                  <a:lnTo>
                    <a:pt x="1577" y="605"/>
                  </a:lnTo>
                  <a:lnTo>
                    <a:pt x="1576" y="581"/>
                  </a:lnTo>
                  <a:lnTo>
                    <a:pt x="1575" y="577"/>
                  </a:lnTo>
                  <a:lnTo>
                    <a:pt x="1576" y="572"/>
                  </a:lnTo>
                  <a:lnTo>
                    <a:pt x="1577" y="543"/>
                  </a:lnTo>
                  <a:lnTo>
                    <a:pt x="1588" y="486"/>
                  </a:lnTo>
                  <a:lnTo>
                    <a:pt x="1597" y="459"/>
                  </a:lnTo>
                  <a:lnTo>
                    <a:pt x="1589" y="440"/>
                  </a:lnTo>
                  <a:lnTo>
                    <a:pt x="1562" y="407"/>
                  </a:lnTo>
                  <a:lnTo>
                    <a:pt x="1544" y="397"/>
                  </a:lnTo>
                  <a:lnTo>
                    <a:pt x="1531" y="392"/>
                  </a:lnTo>
                  <a:lnTo>
                    <a:pt x="1506" y="389"/>
                  </a:lnTo>
                  <a:lnTo>
                    <a:pt x="1481" y="394"/>
                  </a:lnTo>
                  <a:lnTo>
                    <a:pt x="1458" y="406"/>
                  </a:lnTo>
                  <a:lnTo>
                    <a:pt x="1429" y="432"/>
                  </a:lnTo>
                  <a:lnTo>
                    <a:pt x="1413" y="467"/>
                  </a:lnTo>
                  <a:lnTo>
                    <a:pt x="1409" y="491"/>
                  </a:lnTo>
                  <a:lnTo>
                    <a:pt x="1410" y="504"/>
                  </a:lnTo>
                  <a:lnTo>
                    <a:pt x="1411" y="513"/>
                  </a:lnTo>
                  <a:lnTo>
                    <a:pt x="1406" y="530"/>
                  </a:lnTo>
                  <a:lnTo>
                    <a:pt x="1392" y="548"/>
                  </a:lnTo>
                  <a:lnTo>
                    <a:pt x="1362" y="556"/>
                  </a:lnTo>
                  <a:lnTo>
                    <a:pt x="1343" y="548"/>
                  </a:lnTo>
                  <a:lnTo>
                    <a:pt x="1334" y="535"/>
                  </a:lnTo>
                  <a:lnTo>
                    <a:pt x="1331" y="526"/>
                  </a:lnTo>
                  <a:lnTo>
                    <a:pt x="1328" y="506"/>
                  </a:lnTo>
                  <a:lnTo>
                    <a:pt x="1334" y="463"/>
                  </a:lnTo>
                  <a:lnTo>
                    <a:pt x="1349" y="423"/>
                  </a:lnTo>
                  <a:lnTo>
                    <a:pt x="1374" y="386"/>
                  </a:lnTo>
                  <a:lnTo>
                    <a:pt x="1406" y="358"/>
                  </a:lnTo>
                  <a:lnTo>
                    <a:pt x="1444" y="340"/>
                  </a:lnTo>
                  <a:lnTo>
                    <a:pt x="1485" y="332"/>
                  </a:lnTo>
                  <a:lnTo>
                    <a:pt x="1528" y="340"/>
                  </a:lnTo>
                  <a:lnTo>
                    <a:pt x="1549" y="350"/>
                  </a:lnTo>
                  <a:lnTo>
                    <a:pt x="1569" y="363"/>
                  </a:lnTo>
                  <a:lnTo>
                    <a:pt x="1602" y="401"/>
                  </a:lnTo>
                  <a:lnTo>
                    <a:pt x="1612" y="423"/>
                  </a:lnTo>
                  <a:lnTo>
                    <a:pt x="1632" y="389"/>
                  </a:lnTo>
                  <a:lnTo>
                    <a:pt x="1656" y="360"/>
                  </a:lnTo>
                  <a:lnTo>
                    <a:pt x="1685" y="333"/>
                  </a:lnTo>
                  <a:lnTo>
                    <a:pt x="1750" y="290"/>
                  </a:lnTo>
                  <a:lnTo>
                    <a:pt x="1823" y="266"/>
                  </a:lnTo>
                  <a:lnTo>
                    <a:pt x="1881" y="261"/>
                  </a:lnTo>
                  <a:lnTo>
                    <a:pt x="1919" y="263"/>
                  </a:lnTo>
                  <a:lnTo>
                    <a:pt x="1939" y="268"/>
                  </a:lnTo>
                  <a:lnTo>
                    <a:pt x="1973" y="279"/>
                  </a:lnTo>
                  <a:lnTo>
                    <a:pt x="2036" y="315"/>
                  </a:lnTo>
                  <a:lnTo>
                    <a:pt x="2075" y="353"/>
                  </a:lnTo>
                  <a:lnTo>
                    <a:pt x="2094" y="382"/>
                  </a:lnTo>
                  <a:lnTo>
                    <a:pt x="2109" y="416"/>
                  </a:lnTo>
                  <a:lnTo>
                    <a:pt x="2114" y="451"/>
                  </a:lnTo>
                  <a:lnTo>
                    <a:pt x="2113" y="471"/>
                  </a:lnTo>
                  <a:lnTo>
                    <a:pt x="2107" y="503"/>
                  </a:lnTo>
                  <a:lnTo>
                    <a:pt x="2084" y="564"/>
                  </a:lnTo>
                  <a:lnTo>
                    <a:pt x="2055" y="602"/>
                  </a:lnTo>
                  <a:lnTo>
                    <a:pt x="2031" y="621"/>
                  </a:lnTo>
                  <a:lnTo>
                    <a:pt x="2002" y="635"/>
                  </a:lnTo>
                  <a:lnTo>
                    <a:pt x="1971" y="643"/>
                  </a:lnTo>
                  <a:lnTo>
                    <a:pt x="1953" y="644"/>
                  </a:lnTo>
                  <a:lnTo>
                    <a:pt x="1939" y="642"/>
                  </a:lnTo>
                  <a:lnTo>
                    <a:pt x="1922" y="625"/>
                  </a:lnTo>
                  <a:lnTo>
                    <a:pt x="1918" y="600"/>
                  </a:lnTo>
                  <a:lnTo>
                    <a:pt x="1931" y="578"/>
                  </a:lnTo>
                  <a:lnTo>
                    <a:pt x="1944" y="573"/>
                  </a:lnTo>
                  <a:lnTo>
                    <a:pt x="1956" y="568"/>
                  </a:lnTo>
                  <a:lnTo>
                    <a:pt x="1978" y="555"/>
                  </a:lnTo>
                  <a:lnTo>
                    <a:pt x="2002" y="526"/>
                  </a:lnTo>
                  <a:lnTo>
                    <a:pt x="2015" y="478"/>
                  </a:lnTo>
                  <a:lnTo>
                    <a:pt x="2009" y="442"/>
                  </a:lnTo>
                  <a:lnTo>
                    <a:pt x="1997" y="419"/>
                  </a:lnTo>
                  <a:lnTo>
                    <a:pt x="1989" y="408"/>
                  </a:lnTo>
                  <a:lnTo>
                    <a:pt x="1967" y="389"/>
                  </a:lnTo>
                  <a:lnTo>
                    <a:pt x="1914" y="363"/>
                  </a:lnTo>
                  <a:lnTo>
                    <a:pt x="1855" y="355"/>
                  </a:lnTo>
                  <a:lnTo>
                    <a:pt x="1796" y="367"/>
                  </a:lnTo>
                  <a:lnTo>
                    <a:pt x="1769" y="379"/>
                  </a:lnTo>
                  <a:lnTo>
                    <a:pt x="1739" y="397"/>
                  </a:lnTo>
                  <a:lnTo>
                    <a:pt x="1694" y="442"/>
                  </a:lnTo>
                  <a:lnTo>
                    <a:pt x="1663" y="495"/>
                  </a:lnTo>
                  <a:lnTo>
                    <a:pt x="1647" y="555"/>
                  </a:lnTo>
                  <a:lnTo>
                    <a:pt x="1646" y="616"/>
                  </a:lnTo>
                  <a:lnTo>
                    <a:pt x="1658" y="678"/>
                  </a:lnTo>
                  <a:lnTo>
                    <a:pt x="1684" y="736"/>
                  </a:lnTo>
                  <a:lnTo>
                    <a:pt x="1721" y="788"/>
                  </a:lnTo>
                  <a:lnTo>
                    <a:pt x="1744" y="812"/>
                  </a:lnTo>
                  <a:lnTo>
                    <a:pt x="1773" y="835"/>
                  </a:lnTo>
                  <a:lnTo>
                    <a:pt x="1835" y="870"/>
                  </a:lnTo>
                  <a:lnTo>
                    <a:pt x="1903" y="893"/>
                  </a:lnTo>
                  <a:lnTo>
                    <a:pt x="1973" y="904"/>
                  </a:lnTo>
                  <a:lnTo>
                    <a:pt x="2044" y="904"/>
                  </a:lnTo>
                  <a:lnTo>
                    <a:pt x="2114" y="893"/>
                  </a:lnTo>
                  <a:lnTo>
                    <a:pt x="2184" y="874"/>
                  </a:lnTo>
                  <a:lnTo>
                    <a:pt x="2250" y="847"/>
                  </a:lnTo>
                  <a:lnTo>
                    <a:pt x="2281" y="830"/>
                  </a:lnTo>
                  <a:lnTo>
                    <a:pt x="2334" y="799"/>
                  </a:lnTo>
                  <a:lnTo>
                    <a:pt x="2430" y="725"/>
                  </a:lnTo>
                  <a:lnTo>
                    <a:pt x="2474" y="684"/>
                  </a:lnTo>
                  <a:lnTo>
                    <a:pt x="2504" y="613"/>
                  </a:lnTo>
                  <a:lnTo>
                    <a:pt x="2573" y="477"/>
                  </a:lnTo>
                  <a:lnTo>
                    <a:pt x="2654" y="350"/>
                  </a:lnTo>
                  <a:lnTo>
                    <a:pt x="2728" y="265"/>
                  </a:lnTo>
                  <a:lnTo>
                    <a:pt x="2783" y="211"/>
                  </a:lnTo>
                  <a:lnTo>
                    <a:pt x="2812" y="187"/>
                  </a:lnTo>
                  <a:lnTo>
                    <a:pt x="2847" y="160"/>
                  </a:lnTo>
                  <a:lnTo>
                    <a:pt x="2919" y="114"/>
                  </a:lnTo>
                  <a:lnTo>
                    <a:pt x="2994" y="74"/>
                  </a:lnTo>
                  <a:lnTo>
                    <a:pt x="3073" y="43"/>
                  </a:lnTo>
                  <a:lnTo>
                    <a:pt x="3155" y="21"/>
                  </a:lnTo>
                  <a:lnTo>
                    <a:pt x="3239" y="5"/>
                  </a:lnTo>
                  <a:lnTo>
                    <a:pt x="3324" y="0"/>
                  </a:lnTo>
                  <a:lnTo>
                    <a:pt x="3410" y="4"/>
                  </a:lnTo>
                  <a:lnTo>
                    <a:pt x="3453" y="10"/>
                  </a:lnTo>
                  <a:lnTo>
                    <a:pt x="3492" y="17"/>
                  </a:lnTo>
                  <a:lnTo>
                    <a:pt x="3568" y="36"/>
                  </a:lnTo>
                  <a:lnTo>
                    <a:pt x="3642" y="64"/>
                  </a:lnTo>
                  <a:lnTo>
                    <a:pt x="3713" y="99"/>
                  </a:lnTo>
                  <a:lnTo>
                    <a:pt x="3781" y="139"/>
                  </a:lnTo>
                  <a:lnTo>
                    <a:pt x="3843" y="187"/>
                  </a:lnTo>
                  <a:lnTo>
                    <a:pt x="3901" y="240"/>
                  </a:lnTo>
                  <a:lnTo>
                    <a:pt x="3954" y="298"/>
                  </a:lnTo>
                  <a:lnTo>
                    <a:pt x="3978" y="331"/>
                  </a:lnTo>
                  <a:lnTo>
                    <a:pt x="3983" y="301"/>
                  </a:lnTo>
                  <a:lnTo>
                    <a:pt x="4002" y="244"/>
                  </a:lnTo>
                  <a:lnTo>
                    <a:pt x="4031" y="193"/>
                  </a:lnTo>
                  <a:lnTo>
                    <a:pt x="4066" y="147"/>
                  </a:lnTo>
                  <a:lnTo>
                    <a:pt x="4110" y="108"/>
                  </a:lnTo>
                  <a:lnTo>
                    <a:pt x="4159" y="75"/>
                  </a:lnTo>
                  <a:lnTo>
                    <a:pt x="4215" y="52"/>
                  </a:lnTo>
                  <a:lnTo>
                    <a:pt x="4273" y="38"/>
                  </a:lnTo>
                  <a:lnTo>
                    <a:pt x="4304" y="35"/>
                  </a:lnTo>
                  <a:lnTo>
                    <a:pt x="4341" y="35"/>
                  </a:lnTo>
                  <a:lnTo>
                    <a:pt x="4413" y="48"/>
                  </a:lnTo>
                  <a:lnTo>
                    <a:pt x="4482" y="77"/>
                  </a:lnTo>
                  <a:lnTo>
                    <a:pt x="4544" y="117"/>
                  </a:lnTo>
                  <a:lnTo>
                    <a:pt x="4596" y="170"/>
                  </a:lnTo>
                  <a:lnTo>
                    <a:pt x="4635" y="231"/>
                  </a:lnTo>
                  <a:lnTo>
                    <a:pt x="4656" y="300"/>
                  </a:lnTo>
                  <a:lnTo>
                    <a:pt x="4657" y="373"/>
                  </a:lnTo>
                  <a:lnTo>
                    <a:pt x="4648" y="412"/>
                  </a:lnTo>
                  <a:lnTo>
                    <a:pt x="4636" y="447"/>
                  </a:lnTo>
                  <a:lnTo>
                    <a:pt x="4600" y="511"/>
                  </a:lnTo>
                  <a:lnTo>
                    <a:pt x="4549" y="561"/>
                  </a:lnTo>
                  <a:lnTo>
                    <a:pt x="4486" y="595"/>
                  </a:lnTo>
                  <a:lnTo>
                    <a:pt x="4448" y="604"/>
                  </a:lnTo>
                  <a:lnTo>
                    <a:pt x="4417" y="608"/>
                  </a:lnTo>
                  <a:lnTo>
                    <a:pt x="4352" y="596"/>
                  </a:lnTo>
                  <a:lnTo>
                    <a:pt x="4293" y="568"/>
                  </a:lnTo>
                  <a:lnTo>
                    <a:pt x="4243" y="524"/>
                  </a:lnTo>
                  <a:lnTo>
                    <a:pt x="4227" y="497"/>
                  </a:lnTo>
                  <a:lnTo>
                    <a:pt x="4214" y="472"/>
                  </a:lnTo>
                  <a:lnTo>
                    <a:pt x="4199" y="412"/>
                  </a:lnTo>
                  <a:lnTo>
                    <a:pt x="4202" y="367"/>
                  </a:lnTo>
                  <a:lnTo>
                    <a:pt x="4210" y="338"/>
                  </a:lnTo>
                  <a:lnTo>
                    <a:pt x="4224" y="312"/>
                  </a:lnTo>
                  <a:lnTo>
                    <a:pt x="4243" y="292"/>
                  </a:lnTo>
                  <a:lnTo>
                    <a:pt x="4258" y="283"/>
                  </a:lnTo>
                  <a:lnTo>
                    <a:pt x="4269" y="276"/>
                  </a:lnTo>
                  <a:lnTo>
                    <a:pt x="4297" y="268"/>
                  </a:lnTo>
                  <a:lnTo>
                    <a:pt x="4325" y="268"/>
                  </a:lnTo>
                  <a:lnTo>
                    <a:pt x="4352" y="274"/>
                  </a:lnTo>
                  <a:lnTo>
                    <a:pt x="4377" y="287"/>
                  </a:lnTo>
                  <a:lnTo>
                    <a:pt x="4395" y="303"/>
                  </a:lnTo>
                  <a:lnTo>
                    <a:pt x="4408" y="327"/>
                  </a:lnTo>
                  <a:lnTo>
                    <a:pt x="4413" y="354"/>
                  </a:lnTo>
                  <a:lnTo>
                    <a:pt x="4411" y="370"/>
                  </a:lnTo>
                  <a:lnTo>
                    <a:pt x="4408" y="379"/>
                  </a:lnTo>
                  <a:lnTo>
                    <a:pt x="4400" y="389"/>
                  </a:lnTo>
                  <a:lnTo>
                    <a:pt x="4383" y="397"/>
                  </a:lnTo>
                  <a:lnTo>
                    <a:pt x="4357" y="389"/>
                  </a:lnTo>
                  <a:lnTo>
                    <a:pt x="4342" y="367"/>
                  </a:lnTo>
                  <a:lnTo>
                    <a:pt x="4342" y="351"/>
                  </a:lnTo>
                  <a:lnTo>
                    <a:pt x="4342" y="335"/>
                  </a:lnTo>
                  <a:lnTo>
                    <a:pt x="4329" y="310"/>
                  </a:lnTo>
                  <a:lnTo>
                    <a:pt x="4315" y="301"/>
                  </a:lnTo>
                  <a:lnTo>
                    <a:pt x="4304" y="301"/>
                  </a:lnTo>
                  <a:lnTo>
                    <a:pt x="4294" y="302"/>
                  </a:lnTo>
                  <a:lnTo>
                    <a:pt x="4274" y="310"/>
                  </a:lnTo>
                  <a:lnTo>
                    <a:pt x="4258" y="324"/>
                  </a:lnTo>
                  <a:lnTo>
                    <a:pt x="4247" y="342"/>
                  </a:lnTo>
                  <a:lnTo>
                    <a:pt x="4243" y="353"/>
                  </a:lnTo>
                  <a:lnTo>
                    <a:pt x="4237" y="381"/>
                  </a:lnTo>
                  <a:lnTo>
                    <a:pt x="4242" y="424"/>
                  </a:lnTo>
                  <a:lnTo>
                    <a:pt x="4252" y="451"/>
                  </a:lnTo>
                  <a:lnTo>
                    <a:pt x="4260" y="464"/>
                  </a:lnTo>
                  <a:lnTo>
                    <a:pt x="4278" y="486"/>
                  </a:lnTo>
                  <a:lnTo>
                    <a:pt x="4325" y="520"/>
                  </a:lnTo>
                  <a:lnTo>
                    <a:pt x="4381" y="537"/>
                  </a:lnTo>
                  <a:lnTo>
                    <a:pt x="4424" y="535"/>
                  </a:lnTo>
                  <a:lnTo>
                    <a:pt x="4451" y="526"/>
                  </a:lnTo>
                  <a:lnTo>
                    <a:pt x="4464" y="520"/>
                  </a:lnTo>
                  <a:lnTo>
                    <a:pt x="4492" y="503"/>
                  </a:lnTo>
                  <a:lnTo>
                    <a:pt x="4535" y="459"/>
                  </a:lnTo>
                  <a:lnTo>
                    <a:pt x="4560" y="408"/>
                  </a:lnTo>
                  <a:lnTo>
                    <a:pt x="4569" y="353"/>
                  </a:lnTo>
                  <a:lnTo>
                    <a:pt x="4564" y="297"/>
                  </a:lnTo>
                  <a:lnTo>
                    <a:pt x="4544" y="243"/>
                  </a:lnTo>
                  <a:lnTo>
                    <a:pt x="4510" y="192"/>
                  </a:lnTo>
                  <a:lnTo>
                    <a:pt x="4466" y="152"/>
                  </a:lnTo>
                  <a:lnTo>
                    <a:pt x="4439" y="136"/>
                  </a:lnTo>
                  <a:lnTo>
                    <a:pt x="4413" y="123"/>
                  </a:lnTo>
                  <a:lnTo>
                    <a:pt x="4360" y="108"/>
                  </a:lnTo>
                  <a:lnTo>
                    <a:pt x="4304" y="103"/>
                  </a:lnTo>
                  <a:lnTo>
                    <a:pt x="4247" y="108"/>
                  </a:lnTo>
                  <a:lnTo>
                    <a:pt x="4193" y="122"/>
                  </a:lnTo>
                  <a:lnTo>
                    <a:pt x="4141" y="147"/>
                  </a:lnTo>
                  <a:lnTo>
                    <a:pt x="4096" y="179"/>
                  </a:lnTo>
                  <a:lnTo>
                    <a:pt x="4057" y="219"/>
                  </a:lnTo>
                  <a:lnTo>
                    <a:pt x="4042" y="244"/>
                  </a:lnTo>
                  <a:lnTo>
                    <a:pt x="4027" y="274"/>
                  </a:lnTo>
                  <a:lnTo>
                    <a:pt x="4007" y="336"/>
                  </a:lnTo>
                  <a:lnTo>
                    <a:pt x="4004" y="370"/>
                  </a:lnTo>
                  <a:lnTo>
                    <a:pt x="4024" y="402"/>
                  </a:lnTo>
                  <a:lnTo>
                    <a:pt x="4058" y="469"/>
                  </a:lnTo>
                  <a:lnTo>
                    <a:pt x="4098" y="574"/>
                  </a:lnTo>
                  <a:lnTo>
                    <a:pt x="4118" y="647"/>
                  </a:lnTo>
                  <a:lnTo>
                    <a:pt x="4127" y="655"/>
                  </a:lnTo>
                  <a:lnTo>
                    <a:pt x="4136" y="661"/>
                  </a:lnTo>
                  <a:lnTo>
                    <a:pt x="4133" y="664"/>
                  </a:lnTo>
                  <a:lnTo>
                    <a:pt x="4127" y="660"/>
                  </a:lnTo>
                  <a:lnTo>
                    <a:pt x="4120" y="656"/>
                  </a:lnTo>
                  <a:lnTo>
                    <a:pt x="4158" y="841"/>
                  </a:lnTo>
                  <a:lnTo>
                    <a:pt x="4189" y="1029"/>
                  </a:lnTo>
                  <a:lnTo>
                    <a:pt x="4201" y="1089"/>
                  </a:lnTo>
                  <a:lnTo>
                    <a:pt x="4232" y="1208"/>
                  </a:lnTo>
                  <a:lnTo>
                    <a:pt x="4276" y="1323"/>
                  </a:lnTo>
                  <a:lnTo>
                    <a:pt x="4334" y="1431"/>
                  </a:lnTo>
                  <a:lnTo>
                    <a:pt x="4372" y="1478"/>
                  </a:lnTo>
                  <a:lnTo>
                    <a:pt x="4360" y="1445"/>
                  </a:lnTo>
                  <a:lnTo>
                    <a:pt x="4344" y="1377"/>
                  </a:lnTo>
                  <a:lnTo>
                    <a:pt x="4337" y="1307"/>
                  </a:lnTo>
                  <a:lnTo>
                    <a:pt x="4337" y="1237"/>
                  </a:lnTo>
                  <a:lnTo>
                    <a:pt x="4346" y="1168"/>
                  </a:lnTo>
                  <a:lnTo>
                    <a:pt x="4361" y="1099"/>
                  </a:lnTo>
                  <a:lnTo>
                    <a:pt x="4387" y="1034"/>
                  </a:lnTo>
                  <a:lnTo>
                    <a:pt x="4421" y="972"/>
                  </a:lnTo>
                  <a:lnTo>
                    <a:pt x="4442" y="944"/>
                  </a:lnTo>
                  <a:lnTo>
                    <a:pt x="4466" y="911"/>
                  </a:lnTo>
                  <a:lnTo>
                    <a:pt x="4523" y="854"/>
                  </a:lnTo>
                  <a:lnTo>
                    <a:pt x="4588" y="805"/>
                  </a:lnTo>
                  <a:lnTo>
                    <a:pt x="4658" y="765"/>
                  </a:lnTo>
                  <a:lnTo>
                    <a:pt x="4732" y="734"/>
                  </a:lnTo>
                  <a:lnTo>
                    <a:pt x="4810" y="714"/>
                  </a:lnTo>
                  <a:lnTo>
                    <a:pt x="4890" y="707"/>
                  </a:lnTo>
                  <a:lnTo>
                    <a:pt x="4972" y="709"/>
                  </a:lnTo>
                  <a:lnTo>
                    <a:pt x="5012" y="716"/>
                  </a:lnTo>
                  <a:lnTo>
                    <a:pt x="5052" y="725"/>
                  </a:lnTo>
                  <a:lnTo>
                    <a:pt x="5129" y="752"/>
                  </a:lnTo>
                  <a:lnTo>
                    <a:pt x="5199" y="792"/>
                  </a:lnTo>
                  <a:lnTo>
                    <a:pt x="5261" y="843"/>
                  </a:lnTo>
                  <a:lnTo>
                    <a:pt x="5313" y="902"/>
                  </a:lnTo>
                  <a:lnTo>
                    <a:pt x="5352" y="971"/>
                  </a:lnTo>
                  <a:lnTo>
                    <a:pt x="5376" y="1046"/>
                  </a:lnTo>
                  <a:lnTo>
                    <a:pt x="5383" y="1128"/>
                  </a:lnTo>
                  <a:lnTo>
                    <a:pt x="5377" y="1171"/>
                  </a:lnTo>
                  <a:lnTo>
                    <a:pt x="5371" y="1206"/>
                  </a:lnTo>
                  <a:lnTo>
                    <a:pt x="5344" y="1270"/>
                  </a:lnTo>
                  <a:lnTo>
                    <a:pt x="5304" y="1327"/>
                  </a:lnTo>
                  <a:lnTo>
                    <a:pt x="5253" y="1375"/>
                  </a:lnTo>
                  <a:lnTo>
                    <a:pt x="5193" y="1410"/>
                  </a:lnTo>
                  <a:lnTo>
                    <a:pt x="5129" y="1430"/>
                  </a:lnTo>
                  <a:lnTo>
                    <a:pt x="5060" y="1431"/>
                  </a:lnTo>
                  <a:lnTo>
                    <a:pt x="4991" y="1414"/>
                  </a:lnTo>
                  <a:lnTo>
                    <a:pt x="4959" y="1396"/>
                  </a:lnTo>
                  <a:lnTo>
                    <a:pt x="4951" y="1391"/>
                  </a:lnTo>
                  <a:lnTo>
                    <a:pt x="4948" y="1377"/>
                  </a:lnTo>
                  <a:lnTo>
                    <a:pt x="4956" y="1365"/>
                  </a:lnTo>
                  <a:lnTo>
                    <a:pt x="4969" y="1360"/>
                  </a:lnTo>
                  <a:lnTo>
                    <a:pt x="4978" y="1362"/>
                  </a:lnTo>
                  <a:lnTo>
                    <a:pt x="5004" y="1374"/>
                  </a:lnTo>
                  <a:lnTo>
                    <a:pt x="5060" y="1384"/>
                  </a:lnTo>
                  <a:lnTo>
                    <a:pt x="5117" y="1379"/>
                  </a:lnTo>
                  <a:lnTo>
                    <a:pt x="5170" y="1361"/>
                  </a:lnTo>
                  <a:lnTo>
                    <a:pt x="5195" y="1346"/>
                  </a:lnTo>
                  <a:lnTo>
                    <a:pt x="5219" y="1329"/>
                  </a:lnTo>
                  <a:lnTo>
                    <a:pt x="5257" y="1285"/>
                  </a:lnTo>
                  <a:lnTo>
                    <a:pt x="5283" y="1233"/>
                  </a:lnTo>
                  <a:lnTo>
                    <a:pt x="5295" y="1176"/>
                  </a:lnTo>
                  <a:lnTo>
                    <a:pt x="5295" y="1146"/>
                  </a:lnTo>
                  <a:lnTo>
                    <a:pt x="5293" y="1116"/>
                  </a:lnTo>
                  <a:lnTo>
                    <a:pt x="5280" y="1062"/>
                  </a:lnTo>
                  <a:lnTo>
                    <a:pt x="5258" y="1011"/>
                  </a:lnTo>
                  <a:lnTo>
                    <a:pt x="5228" y="966"/>
                  </a:lnTo>
                  <a:lnTo>
                    <a:pt x="5191" y="926"/>
                  </a:lnTo>
                  <a:lnTo>
                    <a:pt x="5148" y="892"/>
                  </a:lnTo>
                  <a:lnTo>
                    <a:pt x="5099" y="863"/>
                  </a:lnTo>
                  <a:lnTo>
                    <a:pt x="5047" y="843"/>
                  </a:lnTo>
                  <a:lnTo>
                    <a:pt x="5020" y="835"/>
                  </a:lnTo>
                  <a:lnTo>
                    <a:pt x="4993" y="828"/>
                  </a:lnTo>
                  <a:lnTo>
                    <a:pt x="4938" y="821"/>
                  </a:lnTo>
                  <a:lnTo>
                    <a:pt x="4884" y="819"/>
                  </a:lnTo>
                  <a:lnTo>
                    <a:pt x="4828" y="826"/>
                  </a:lnTo>
                  <a:lnTo>
                    <a:pt x="4775" y="836"/>
                  </a:lnTo>
                  <a:lnTo>
                    <a:pt x="4722" y="854"/>
                  </a:lnTo>
                  <a:lnTo>
                    <a:pt x="4672" y="878"/>
                  </a:lnTo>
                  <a:lnTo>
                    <a:pt x="4626" y="907"/>
                  </a:lnTo>
                  <a:lnTo>
                    <a:pt x="4604" y="924"/>
                  </a:lnTo>
                  <a:lnTo>
                    <a:pt x="4582" y="942"/>
                  </a:lnTo>
                  <a:lnTo>
                    <a:pt x="4541" y="984"/>
                  </a:lnTo>
                  <a:lnTo>
                    <a:pt x="4508" y="1029"/>
                  </a:lnTo>
                  <a:lnTo>
                    <a:pt x="4479" y="1079"/>
                  </a:lnTo>
                  <a:lnTo>
                    <a:pt x="4456" y="1130"/>
                  </a:lnTo>
                  <a:lnTo>
                    <a:pt x="4439" y="1185"/>
                  </a:lnTo>
                  <a:lnTo>
                    <a:pt x="4429" y="1241"/>
                  </a:lnTo>
                  <a:lnTo>
                    <a:pt x="4426" y="1298"/>
                  </a:lnTo>
                  <a:lnTo>
                    <a:pt x="4427" y="1327"/>
                  </a:lnTo>
                  <a:lnTo>
                    <a:pt x="4431" y="1369"/>
                  </a:lnTo>
                  <a:lnTo>
                    <a:pt x="4451" y="1448"/>
                  </a:lnTo>
                  <a:lnTo>
                    <a:pt x="4484" y="1522"/>
                  </a:lnTo>
                  <a:lnTo>
                    <a:pt x="4529" y="1590"/>
                  </a:lnTo>
                  <a:lnTo>
                    <a:pt x="4582" y="1651"/>
                  </a:lnTo>
                  <a:lnTo>
                    <a:pt x="4644" y="1706"/>
                  </a:lnTo>
                  <a:lnTo>
                    <a:pt x="4711" y="1751"/>
                  </a:lnTo>
                  <a:lnTo>
                    <a:pt x="4784" y="1789"/>
                  </a:lnTo>
                  <a:lnTo>
                    <a:pt x="4823" y="1804"/>
                  </a:lnTo>
                  <a:lnTo>
                    <a:pt x="4867" y="1820"/>
                  </a:lnTo>
                  <a:lnTo>
                    <a:pt x="4958" y="1843"/>
                  </a:lnTo>
                  <a:lnTo>
                    <a:pt x="5050" y="1860"/>
                  </a:lnTo>
                  <a:lnTo>
                    <a:pt x="5143" y="1869"/>
                  </a:lnTo>
                  <a:lnTo>
                    <a:pt x="5284" y="1870"/>
                  </a:lnTo>
                  <a:lnTo>
                    <a:pt x="5472" y="1855"/>
                  </a:lnTo>
                  <a:lnTo>
                    <a:pt x="5564" y="1839"/>
                  </a:lnTo>
                  <a:lnTo>
                    <a:pt x="5648" y="1824"/>
                  </a:lnTo>
                  <a:lnTo>
                    <a:pt x="5816" y="1781"/>
                  </a:lnTo>
                  <a:lnTo>
                    <a:pt x="5976" y="1725"/>
                  </a:lnTo>
                  <a:lnTo>
                    <a:pt x="6133" y="1658"/>
                  </a:lnTo>
                  <a:lnTo>
                    <a:pt x="6283" y="1579"/>
                  </a:lnTo>
                  <a:lnTo>
                    <a:pt x="6429" y="1489"/>
                  </a:lnTo>
                  <a:lnTo>
                    <a:pt x="6566" y="1390"/>
                  </a:lnTo>
                  <a:lnTo>
                    <a:pt x="6698" y="1279"/>
                  </a:lnTo>
                  <a:lnTo>
                    <a:pt x="6760" y="1220"/>
                  </a:lnTo>
                  <a:lnTo>
                    <a:pt x="6755" y="1216"/>
                  </a:lnTo>
                  <a:lnTo>
                    <a:pt x="6753" y="1211"/>
                  </a:lnTo>
                  <a:lnTo>
                    <a:pt x="6754" y="1203"/>
                  </a:lnTo>
                  <a:lnTo>
                    <a:pt x="6759" y="1196"/>
                  </a:lnTo>
                  <a:lnTo>
                    <a:pt x="6768" y="1196"/>
                  </a:lnTo>
                  <a:lnTo>
                    <a:pt x="6772" y="1199"/>
                  </a:lnTo>
                  <a:lnTo>
                    <a:pt x="6777" y="1204"/>
                  </a:lnTo>
                  <a:lnTo>
                    <a:pt x="6782" y="1199"/>
                  </a:lnTo>
                  <a:lnTo>
                    <a:pt x="6786" y="1196"/>
                  </a:lnTo>
                  <a:lnTo>
                    <a:pt x="6794" y="1196"/>
                  </a:lnTo>
                  <a:lnTo>
                    <a:pt x="6801" y="1203"/>
                  </a:lnTo>
                  <a:lnTo>
                    <a:pt x="6801" y="1211"/>
                  </a:lnTo>
                  <a:lnTo>
                    <a:pt x="6798" y="1216"/>
                  </a:lnTo>
                  <a:lnTo>
                    <a:pt x="6794" y="1220"/>
                  </a:lnTo>
                  <a:lnTo>
                    <a:pt x="6856" y="1279"/>
                  </a:lnTo>
                  <a:lnTo>
                    <a:pt x="6987" y="1390"/>
                  </a:lnTo>
                  <a:lnTo>
                    <a:pt x="7126" y="1489"/>
                  </a:lnTo>
                  <a:lnTo>
                    <a:pt x="7270" y="1579"/>
                  </a:lnTo>
                  <a:lnTo>
                    <a:pt x="7421" y="1658"/>
                  </a:lnTo>
                  <a:lnTo>
                    <a:pt x="7577" y="1725"/>
                  </a:lnTo>
                  <a:lnTo>
                    <a:pt x="7739" y="1781"/>
                  </a:lnTo>
                  <a:lnTo>
                    <a:pt x="7905" y="1824"/>
                  </a:lnTo>
                  <a:lnTo>
                    <a:pt x="7989" y="1839"/>
                  </a:lnTo>
                  <a:lnTo>
                    <a:pt x="8081" y="1855"/>
                  </a:lnTo>
                  <a:lnTo>
                    <a:pt x="8269" y="1870"/>
                  </a:lnTo>
                  <a:lnTo>
                    <a:pt x="8410" y="1869"/>
                  </a:lnTo>
                  <a:lnTo>
                    <a:pt x="8505" y="1860"/>
                  </a:lnTo>
                  <a:lnTo>
                    <a:pt x="8597" y="1843"/>
                  </a:lnTo>
                  <a:lnTo>
                    <a:pt x="8688" y="1820"/>
                  </a:lnTo>
                  <a:lnTo>
                    <a:pt x="8732" y="1804"/>
                  </a:lnTo>
                  <a:lnTo>
                    <a:pt x="8769" y="1789"/>
                  </a:lnTo>
                  <a:lnTo>
                    <a:pt x="8842" y="1751"/>
                  </a:lnTo>
                  <a:lnTo>
                    <a:pt x="8911" y="1706"/>
                  </a:lnTo>
                  <a:lnTo>
                    <a:pt x="8972" y="1651"/>
                  </a:lnTo>
                  <a:lnTo>
                    <a:pt x="9026" y="1590"/>
                  </a:lnTo>
                  <a:lnTo>
                    <a:pt x="9070" y="1522"/>
                  </a:lnTo>
                  <a:lnTo>
                    <a:pt x="9103" y="1448"/>
                  </a:lnTo>
                  <a:lnTo>
                    <a:pt x="9122" y="1369"/>
                  </a:lnTo>
                  <a:lnTo>
                    <a:pt x="9126" y="1327"/>
                  </a:lnTo>
                  <a:lnTo>
                    <a:pt x="9127" y="1298"/>
                  </a:lnTo>
                  <a:lnTo>
                    <a:pt x="9125" y="1241"/>
                  </a:lnTo>
                  <a:lnTo>
                    <a:pt x="9114" y="1185"/>
                  </a:lnTo>
                  <a:lnTo>
                    <a:pt x="9097" y="1130"/>
                  </a:lnTo>
                  <a:lnTo>
                    <a:pt x="9075" y="1079"/>
                  </a:lnTo>
                  <a:lnTo>
                    <a:pt x="9046" y="1029"/>
                  </a:lnTo>
                  <a:lnTo>
                    <a:pt x="9012" y="984"/>
                  </a:lnTo>
                  <a:lnTo>
                    <a:pt x="8972" y="942"/>
                  </a:lnTo>
                  <a:lnTo>
                    <a:pt x="8950" y="924"/>
                  </a:lnTo>
                  <a:lnTo>
                    <a:pt x="8929" y="907"/>
                  </a:lnTo>
                  <a:lnTo>
                    <a:pt x="8882" y="878"/>
                  </a:lnTo>
                  <a:lnTo>
                    <a:pt x="8832" y="854"/>
                  </a:lnTo>
                  <a:lnTo>
                    <a:pt x="8780" y="836"/>
                  </a:lnTo>
                  <a:lnTo>
                    <a:pt x="8725" y="826"/>
                  </a:lnTo>
                  <a:lnTo>
                    <a:pt x="8671" y="819"/>
                  </a:lnTo>
                  <a:lnTo>
                    <a:pt x="8615" y="821"/>
                  </a:lnTo>
                  <a:lnTo>
                    <a:pt x="8561" y="828"/>
                  </a:lnTo>
                  <a:lnTo>
                    <a:pt x="8534" y="835"/>
                  </a:lnTo>
                  <a:lnTo>
                    <a:pt x="8506" y="843"/>
                  </a:lnTo>
                  <a:lnTo>
                    <a:pt x="8454" y="863"/>
                  </a:lnTo>
                  <a:lnTo>
                    <a:pt x="8407" y="892"/>
                  </a:lnTo>
                  <a:lnTo>
                    <a:pt x="8362" y="926"/>
                  </a:lnTo>
                  <a:lnTo>
                    <a:pt x="8325" y="966"/>
                  </a:lnTo>
                  <a:lnTo>
                    <a:pt x="8295" y="1011"/>
                  </a:lnTo>
                  <a:lnTo>
                    <a:pt x="8273" y="1062"/>
                  </a:lnTo>
                  <a:lnTo>
                    <a:pt x="8261" y="1116"/>
                  </a:lnTo>
                  <a:lnTo>
                    <a:pt x="8259" y="1146"/>
                  </a:lnTo>
                  <a:lnTo>
                    <a:pt x="8260" y="1176"/>
                  </a:lnTo>
                  <a:lnTo>
                    <a:pt x="8272" y="1233"/>
                  </a:lnTo>
                  <a:lnTo>
                    <a:pt x="8296" y="1285"/>
                  </a:lnTo>
                  <a:lnTo>
                    <a:pt x="8334" y="1329"/>
                  </a:lnTo>
                  <a:lnTo>
                    <a:pt x="8359" y="1346"/>
                  </a:lnTo>
                  <a:lnTo>
                    <a:pt x="8383" y="1361"/>
                  </a:lnTo>
                  <a:lnTo>
                    <a:pt x="8438" y="1379"/>
                  </a:lnTo>
                  <a:lnTo>
                    <a:pt x="8493" y="1384"/>
                  </a:lnTo>
                  <a:lnTo>
                    <a:pt x="8549" y="1374"/>
                  </a:lnTo>
                  <a:lnTo>
                    <a:pt x="8576" y="1362"/>
                  </a:lnTo>
                  <a:lnTo>
                    <a:pt x="8584" y="1360"/>
                  </a:lnTo>
                  <a:lnTo>
                    <a:pt x="8598" y="1365"/>
                  </a:lnTo>
                  <a:lnTo>
                    <a:pt x="8605" y="1377"/>
                  </a:lnTo>
                  <a:lnTo>
                    <a:pt x="8602" y="1391"/>
                  </a:lnTo>
                  <a:lnTo>
                    <a:pt x="8596" y="1396"/>
                  </a:lnTo>
                  <a:lnTo>
                    <a:pt x="8562" y="1414"/>
                  </a:lnTo>
                  <a:lnTo>
                    <a:pt x="8493" y="1431"/>
                  </a:lnTo>
                  <a:lnTo>
                    <a:pt x="8425" y="1430"/>
                  </a:lnTo>
                  <a:lnTo>
                    <a:pt x="8360" y="1410"/>
                  </a:lnTo>
                  <a:lnTo>
                    <a:pt x="8300" y="1375"/>
                  </a:lnTo>
                  <a:lnTo>
                    <a:pt x="8250" y="1327"/>
                  </a:lnTo>
                  <a:lnTo>
                    <a:pt x="8210" y="1270"/>
                  </a:lnTo>
                  <a:lnTo>
                    <a:pt x="8184" y="1206"/>
                  </a:lnTo>
                  <a:lnTo>
                    <a:pt x="8176" y="1171"/>
                  </a:lnTo>
                  <a:lnTo>
                    <a:pt x="8172" y="1128"/>
                  </a:lnTo>
                  <a:lnTo>
                    <a:pt x="8178" y="1046"/>
                  </a:lnTo>
                  <a:lnTo>
                    <a:pt x="8202" y="971"/>
                  </a:lnTo>
                  <a:lnTo>
                    <a:pt x="8241" y="902"/>
                  </a:lnTo>
                  <a:lnTo>
                    <a:pt x="8292" y="843"/>
                  </a:lnTo>
                  <a:lnTo>
                    <a:pt x="8355" y="792"/>
                  </a:lnTo>
                  <a:lnTo>
                    <a:pt x="8425" y="752"/>
                  </a:lnTo>
                  <a:lnTo>
                    <a:pt x="8501" y="725"/>
                  </a:lnTo>
                  <a:lnTo>
                    <a:pt x="8541" y="716"/>
                  </a:lnTo>
                  <a:lnTo>
                    <a:pt x="8582" y="709"/>
                  </a:lnTo>
                  <a:lnTo>
                    <a:pt x="8663" y="707"/>
                  </a:lnTo>
                  <a:lnTo>
                    <a:pt x="8744" y="714"/>
                  </a:lnTo>
                  <a:lnTo>
                    <a:pt x="8821" y="734"/>
                  </a:lnTo>
                  <a:lnTo>
                    <a:pt x="8896" y="765"/>
                  </a:lnTo>
                  <a:lnTo>
                    <a:pt x="8966" y="805"/>
                  </a:lnTo>
                  <a:lnTo>
                    <a:pt x="9030" y="854"/>
                  </a:lnTo>
                  <a:lnTo>
                    <a:pt x="9087" y="911"/>
                  </a:lnTo>
                  <a:lnTo>
                    <a:pt x="9113" y="944"/>
                  </a:lnTo>
                  <a:lnTo>
                    <a:pt x="9132" y="972"/>
                  </a:lnTo>
                  <a:lnTo>
                    <a:pt x="9166" y="1034"/>
                  </a:lnTo>
                  <a:lnTo>
                    <a:pt x="9192" y="1099"/>
                  </a:lnTo>
                  <a:lnTo>
                    <a:pt x="9209" y="1168"/>
                  </a:lnTo>
                  <a:lnTo>
                    <a:pt x="9217" y="1237"/>
                  </a:lnTo>
                  <a:lnTo>
                    <a:pt x="9217" y="1307"/>
                  </a:lnTo>
                  <a:lnTo>
                    <a:pt x="9209" y="1377"/>
                  </a:lnTo>
                  <a:lnTo>
                    <a:pt x="9193" y="1445"/>
                  </a:lnTo>
                  <a:lnTo>
                    <a:pt x="9182" y="1478"/>
                  </a:lnTo>
                  <a:lnTo>
                    <a:pt x="9219" y="1431"/>
                  </a:lnTo>
                  <a:lnTo>
                    <a:pt x="9279" y="1323"/>
                  </a:lnTo>
                  <a:lnTo>
                    <a:pt x="9322" y="1208"/>
                  </a:lnTo>
                  <a:lnTo>
                    <a:pt x="9353" y="1089"/>
                  </a:lnTo>
                  <a:lnTo>
                    <a:pt x="9364" y="1029"/>
                  </a:lnTo>
                  <a:lnTo>
                    <a:pt x="9395" y="841"/>
                  </a:lnTo>
                  <a:lnTo>
                    <a:pt x="9433" y="656"/>
                  </a:lnTo>
                  <a:lnTo>
                    <a:pt x="9427" y="660"/>
                  </a:lnTo>
                  <a:lnTo>
                    <a:pt x="9420" y="664"/>
                  </a:lnTo>
                  <a:lnTo>
                    <a:pt x="9419" y="661"/>
                  </a:lnTo>
                  <a:lnTo>
                    <a:pt x="9427" y="655"/>
                  </a:lnTo>
                  <a:lnTo>
                    <a:pt x="9436" y="647"/>
                  </a:lnTo>
                  <a:lnTo>
                    <a:pt x="9455" y="574"/>
                  </a:lnTo>
                  <a:lnTo>
                    <a:pt x="9495" y="469"/>
                  </a:lnTo>
                  <a:lnTo>
                    <a:pt x="9530" y="402"/>
                  </a:lnTo>
                  <a:lnTo>
                    <a:pt x="9550" y="370"/>
                  </a:lnTo>
                  <a:lnTo>
                    <a:pt x="9546" y="336"/>
                  </a:lnTo>
                  <a:lnTo>
                    <a:pt x="9528" y="274"/>
                  </a:lnTo>
                  <a:lnTo>
                    <a:pt x="9512" y="244"/>
                  </a:lnTo>
                  <a:lnTo>
                    <a:pt x="9497" y="219"/>
                  </a:lnTo>
                  <a:lnTo>
                    <a:pt x="9458" y="179"/>
                  </a:lnTo>
                  <a:lnTo>
                    <a:pt x="9412" y="147"/>
                  </a:lnTo>
                  <a:lnTo>
                    <a:pt x="9362" y="122"/>
                  </a:lnTo>
                  <a:lnTo>
                    <a:pt x="9306" y="108"/>
                  </a:lnTo>
                  <a:lnTo>
                    <a:pt x="9250" y="103"/>
                  </a:lnTo>
                  <a:lnTo>
                    <a:pt x="9193" y="108"/>
                  </a:lnTo>
                  <a:lnTo>
                    <a:pt x="9140" y="123"/>
                  </a:lnTo>
                  <a:lnTo>
                    <a:pt x="9116" y="136"/>
                  </a:lnTo>
                  <a:lnTo>
                    <a:pt x="9088" y="152"/>
                  </a:lnTo>
                  <a:lnTo>
                    <a:pt x="9043" y="192"/>
                  </a:lnTo>
                  <a:lnTo>
                    <a:pt x="9011" y="243"/>
                  </a:lnTo>
                  <a:lnTo>
                    <a:pt x="8990" y="297"/>
                  </a:lnTo>
                  <a:lnTo>
                    <a:pt x="8985" y="353"/>
                  </a:lnTo>
                  <a:lnTo>
                    <a:pt x="8994" y="408"/>
                  </a:lnTo>
                  <a:lnTo>
                    <a:pt x="9018" y="459"/>
                  </a:lnTo>
                  <a:lnTo>
                    <a:pt x="9061" y="503"/>
                  </a:lnTo>
                  <a:lnTo>
                    <a:pt x="9090" y="520"/>
                  </a:lnTo>
                  <a:lnTo>
                    <a:pt x="9103" y="526"/>
                  </a:lnTo>
                  <a:lnTo>
                    <a:pt x="9131" y="535"/>
                  </a:lnTo>
                  <a:lnTo>
                    <a:pt x="9174" y="537"/>
                  </a:lnTo>
                  <a:lnTo>
                    <a:pt x="9228" y="520"/>
                  </a:lnTo>
                  <a:lnTo>
                    <a:pt x="9276" y="486"/>
                  </a:lnTo>
                  <a:lnTo>
                    <a:pt x="9293" y="464"/>
                  </a:lnTo>
                  <a:lnTo>
                    <a:pt x="9302" y="451"/>
                  </a:lnTo>
                  <a:lnTo>
                    <a:pt x="9313" y="424"/>
                  </a:lnTo>
                  <a:lnTo>
                    <a:pt x="9316" y="381"/>
                  </a:lnTo>
                  <a:lnTo>
                    <a:pt x="9310" y="353"/>
                  </a:lnTo>
                  <a:lnTo>
                    <a:pt x="9307" y="342"/>
                  </a:lnTo>
                  <a:lnTo>
                    <a:pt x="9296" y="324"/>
                  </a:lnTo>
                  <a:lnTo>
                    <a:pt x="9279" y="310"/>
                  </a:lnTo>
                  <a:lnTo>
                    <a:pt x="9259" y="302"/>
                  </a:lnTo>
                  <a:lnTo>
                    <a:pt x="9249" y="301"/>
                  </a:lnTo>
                  <a:lnTo>
                    <a:pt x="9240" y="301"/>
                  </a:lnTo>
                  <a:lnTo>
                    <a:pt x="9224" y="310"/>
                  </a:lnTo>
                  <a:lnTo>
                    <a:pt x="9211" y="335"/>
                  </a:lnTo>
                  <a:lnTo>
                    <a:pt x="9211" y="351"/>
                  </a:lnTo>
                  <a:lnTo>
                    <a:pt x="9213" y="367"/>
                  </a:lnTo>
                  <a:lnTo>
                    <a:pt x="9196" y="389"/>
                  </a:lnTo>
                  <a:lnTo>
                    <a:pt x="9170" y="397"/>
                  </a:lnTo>
                  <a:lnTo>
                    <a:pt x="9153" y="389"/>
                  </a:lnTo>
                  <a:lnTo>
                    <a:pt x="9145" y="379"/>
                  </a:lnTo>
                  <a:lnTo>
                    <a:pt x="9143" y="370"/>
                  </a:lnTo>
                  <a:lnTo>
                    <a:pt x="9141" y="354"/>
                  </a:lnTo>
                  <a:lnTo>
                    <a:pt x="9145" y="327"/>
                  </a:lnTo>
                  <a:lnTo>
                    <a:pt x="9158" y="303"/>
                  </a:lnTo>
                  <a:lnTo>
                    <a:pt x="9178" y="287"/>
                  </a:lnTo>
                  <a:lnTo>
                    <a:pt x="9201" y="274"/>
                  </a:lnTo>
                  <a:lnTo>
                    <a:pt x="9228" y="268"/>
                  </a:lnTo>
                  <a:lnTo>
                    <a:pt x="9257" y="268"/>
                  </a:lnTo>
                  <a:lnTo>
                    <a:pt x="9284" y="276"/>
                  </a:lnTo>
                  <a:lnTo>
                    <a:pt x="9297" y="283"/>
                  </a:lnTo>
                  <a:lnTo>
                    <a:pt x="9310" y="292"/>
                  </a:lnTo>
                  <a:lnTo>
                    <a:pt x="9331" y="312"/>
                  </a:lnTo>
                  <a:lnTo>
                    <a:pt x="9344" y="338"/>
                  </a:lnTo>
                  <a:lnTo>
                    <a:pt x="9351" y="367"/>
                  </a:lnTo>
                  <a:lnTo>
                    <a:pt x="9354" y="412"/>
                  </a:lnTo>
                  <a:lnTo>
                    <a:pt x="9341" y="472"/>
                  </a:lnTo>
                  <a:lnTo>
                    <a:pt x="9328" y="497"/>
                  </a:lnTo>
                  <a:lnTo>
                    <a:pt x="9310" y="524"/>
                  </a:lnTo>
                  <a:lnTo>
                    <a:pt x="9261" y="568"/>
                  </a:lnTo>
                  <a:lnTo>
                    <a:pt x="9201" y="596"/>
                  </a:lnTo>
                  <a:lnTo>
                    <a:pt x="9138" y="608"/>
                  </a:lnTo>
                  <a:lnTo>
                    <a:pt x="9105" y="604"/>
                  </a:lnTo>
                  <a:lnTo>
                    <a:pt x="9069" y="595"/>
                  </a:lnTo>
                  <a:lnTo>
                    <a:pt x="9005" y="561"/>
                  </a:lnTo>
                  <a:lnTo>
                    <a:pt x="8955" y="511"/>
                  </a:lnTo>
                  <a:lnTo>
                    <a:pt x="8917" y="447"/>
                  </a:lnTo>
                  <a:lnTo>
                    <a:pt x="8906" y="412"/>
                  </a:lnTo>
                  <a:lnTo>
                    <a:pt x="8896" y="373"/>
                  </a:lnTo>
                  <a:lnTo>
                    <a:pt x="8898" y="300"/>
                  </a:lnTo>
                  <a:lnTo>
                    <a:pt x="8919" y="231"/>
                  </a:lnTo>
                  <a:lnTo>
                    <a:pt x="8957" y="170"/>
                  </a:lnTo>
                  <a:lnTo>
                    <a:pt x="9009" y="117"/>
                  </a:lnTo>
                  <a:lnTo>
                    <a:pt x="9071" y="77"/>
                  </a:lnTo>
                  <a:lnTo>
                    <a:pt x="9140" y="48"/>
                  </a:lnTo>
                  <a:lnTo>
                    <a:pt x="9213" y="35"/>
                  </a:lnTo>
                  <a:lnTo>
                    <a:pt x="9249" y="35"/>
                  </a:lnTo>
                  <a:lnTo>
                    <a:pt x="9280" y="38"/>
                  </a:lnTo>
                  <a:lnTo>
                    <a:pt x="9340" y="52"/>
                  </a:lnTo>
                  <a:lnTo>
                    <a:pt x="9394" y="75"/>
                  </a:lnTo>
                  <a:lnTo>
                    <a:pt x="9443" y="108"/>
                  </a:lnTo>
                  <a:lnTo>
                    <a:pt x="9488" y="147"/>
                  </a:lnTo>
                  <a:lnTo>
                    <a:pt x="9524" y="193"/>
                  </a:lnTo>
                  <a:lnTo>
                    <a:pt x="9551" y="244"/>
                  </a:lnTo>
                  <a:lnTo>
                    <a:pt x="9570" y="301"/>
                  </a:lnTo>
                  <a:lnTo>
                    <a:pt x="9576" y="331"/>
                  </a:lnTo>
                  <a:lnTo>
                    <a:pt x="9600" y="298"/>
                  </a:lnTo>
                  <a:lnTo>
                    <a:pt x="9652" y="240"/>
                  </a:lnTo>
                  <a:lnTo>
                    <a:pt x="9710" y="187"/>
                  </a:lnTo>
                  <a:lnTo>
                    <a:pt x="9774" y="139"/>
                  </a:lnTo>
                  <a:lnTo>
                    <a:pt x="9841" y="99"/>
                  </a:lnTo>
                  <a:lnTo>
                    <a:pt x="9913" y="64"/>
                  </a:lnTo>
                  <a:lnTo>
                    <a:pt x="9987" y="36"/>
                  </a:lnTo>
                  <a:lnTo>
                    <a:pt x="10063" y="17"/>
                  </a:lnTo>
                  <a:lnTo>
                    <a:pt x="10102" y="10"/>
                  </a:lnTo>
                  <a:lnTo>
                    <a:pt x="10145" y="4"/>
                  </a:lnTo>
                  <a:lnTo>
                    <a:pt x="10230" y="0"/>
                  </a:lnTo>
                  <a:lnTo>
                    <a:pt x="10314" y="5"/>
                  </a:lnTo>
                  <a:lnTo>
                    <a:pt x="10399" y="21"/>
                  </a:lnTo>
                  <a:lnTo>
                    <a:pt x="10480" y="43"/>
                  </a:lnTo>
                  <a:lnTo>
                    <a:pt x="10559" y="74"/>
                  </a:lnTo>
                  <a:lnTo>
                    <a:pt x="10635" y="114"/>
                  </a:lnTo>
                  <a:lnTo>
                    <a:pt x="10707" y="160"/>
                  </a:lnTo>
                  <a:lnTo>
                    <a:pt x="10741" y="187"/>
                  </a:lnTo>
                  <a:lnTo>
                    <a:pt x="10771" y="211"/>
                  </a:lnTo>
                  <a:lnTo>
                    <a:pt x="10826" y="265"/>
                  </a:lnTo>
                  <a:lnTo>
                    <a:pt x="10900" y="350"/>
                  </a:lnTo>
                  <a:lnTo>
                    <a:pt x="10982" y="477"/>
                  </a:lnTo>
                  <a:lnTo>
                    <a:pt x="11049" y="613"/>
                  </a:lnTo>
                  <a:lnTo>
                    <a:pt x="11079" y="684"/>
                  </a:lnTo>
                  <a:lnTo>
                    <a:pt x="11123" y="725"/>
                  </a:lnTo>
                  <a:lnTo>
                    <a:pt x="11220" y="799"/>
                  </a:lnTo>
                  <a:lnTo>
                    <a:pt x="11272" y="830"/>
                  </a:lnTo>
                  <a:lnTo>
                    <a:pt x="11303" y="847"/>
                  </a:lnTo>
                  <a:lnTo>
                    <a:pt x="11369" y="874"/>
                  </a:lnTo>
                  <a:lnTo>
                    <a:pt x="11439" y="893"/>
                  </a:lnTo>
                  <a:lnTo>
                    <a:pt x="11511" y="904"/>
                  </a:lnTo>
                  <a:lnTo>
                    <a:pt x="11582" y="904"/>
                  </a:lnTo>
                  <a:lnTo>
                    <a:pt x="11651" y="893"/>
                  </a:lnTo>
                  <a:lnTo>
                    <a:pt x="11718" y="870"/>
                  </a:lnTo>
                  <a:lnTo>
                    <a:pt x="11780" y="835"/>
                  </a:lnTo>
                  <a:lnTo>
                    <a:pt x="11809" y="812"/>
                  </a:lnTo>
                  <a:lnTo>
                    <a:pt x="11833" y="788"/>
                  </a:lnTo>
                  <a:lnTo>
                    <a:pt x="11871" y="736"/>
                  </a:lnTo>
                  <a:lnTo>
                    <a:pt x="11896" y="678"/>
                  </a:lnTo>
                  <a:lnTo>
                    <a:pt x="11907" y="616"/>
                  </a:lnTo>
                  <a:lnTo>
                    <a:pt x="11906" y="555"/>
                  </a:lnTo>
                  <a:lnTo>
                    <a:pt x="11891" y="495"/>
                  </a:lnTo>
                  <a:lnTo>
                    <a:pt x="11859" y="442"/>
                  </a:lnTo>
                  <a:lnTo>
                    <a:pt x="11814" y="397"/>
                  </a:lnTo>
                  <a:lnTo>
                    <a:pt x="11784" y="379"/>
                  </a:lnTo>
                  <a:lnTo>
                    <a:pt x="11758" y="367"/>
                  </a:lnTo>
                  <a:lnTo>
                    <a:pt x="11699" y="355"/>
                  </a:lnTo>
                  <a:lnTo>
                    <a:pt x="11640" y="363"/>
                  </a:lnTo>
                  <a:lnTo>
                    <a:pt x="11587" y="389"/>
                  </a:lnTo>
                  <a:lnTo>
                    <a:pt x="11565" y="408"/>
                  </a:lnTo>
                  <a:lnTo>
                    <a:pt x="11556" y="419"/>
                  </a:lnTo>
                  <a:lnTo>
                    <a:pt x="11544" y="442"/>
                  </a:lnTo>
                  <a:lnTo>
                    <a:pt x="11538" y="478"/>
                  </a:lnTo>
                  <a:lnTo>
                    <a:pt x="11552" y="526"/>
                  </a:lnTo>
                  <a:lnTo>
                    <a:pt x="11577" y="555"/>
                  </a:lnTo>
                  <a:lnTo>
                    <a:pt x="11598" y="568"/>
                  </a:lnTo>
                  <a:lnTo>
                    <a:pt x="11609" y="573"/>
                  </a:lnTo>
                  <a:lnTo>
                    <a:pt x="11624" y="578"/>
                  </a:lnTo>
                  <a:lnTo>
                    <a:pt x="11635" y="600"/>
                  </a:lnTo>
                  <a:lnTo>
                    <a:pt x="11633" y="625"/>
                  </a:lnTo>
                  <a:lnTo>
                    <a:pt x="11614" y="642"/>
                  </a:lnTo>
                  <a:lnTo>
                    <a:pt x="11600" y="644"/>
                  </a:lnTo>
                  <a:lnTo>
                    <a:pt x="11583" y="643"/>
                  </a:lnTo>
                  <a:lnTo>
                    <a:pt x="11551" y="635"/>
                  </a:lnTo>
                  <a:lnTo>
                    <a:pt x="11522" y="621"/>
                  </a:lnTo>
                  <a:lnTo>
                    <a:pt x="11499" y="602"/>
                  </a:lnTo>
                  <a:lnTo>
                    <a:pt x="11469" y="564"/>
                  </a:lnTo>
                  <a:lnTo>
                    <a:pt x="11446" y="503"/>
                  </a:lnTo>
                  <a:lnTo>
                    <a:pt x="11441" y="471"/>
                  </a:lnTo>
                  <a:lnTo>
                    <a:pt x="11441" y="451"/>
                  </a:lnTo>
                  <a:lnTo>
                    <a:pt x="11446" y="416"/>
                  </a:lnTo>
                  <a:lnTo>
                    <a:pt x="11459" y="382"/>
                  </a:lnTo>
                  <a:lnTo>
                    <a:pt x="11478" y="353"/>
                  </a:lnTo>
                  <a:lnTo>
                    <a:pt x="11517" y="315"/>
                  </a:lnTo>
                  <a:lnTo>
                    <a:pt x="11581" y="279"/>
                  </a:lnTo>
                  <a:lnTo>
                    <a:pt x="11614" y="268"/>
                  </a:lnTo>
                  <a:lnTo>
                    <a:pt x="11634" y="263"/>
                  </a:lnTo>
                  <a:lnTo>
                    <a:pt x="11673" y="261"/>
                  </a:lnTo>
                  <a:lnTo>
                    <a:pt x="11730" y="266"/>
                  </a:lnTo>
                  <a:lnTo>
                    <a:pt x="11804" y="290"/>
                  </a:lnTo>
                  <a:lnTo>
                    <a:pt x="11870" y="333"/>
                  </a:lnTo>
                  <a:lnTo>
                    <a:pt x="11897" y="360"/>
                  </a:lnTo>
                  <a:lnTo>
                    <a:pt x="11922" y="389"/>
                  </a:lnTo>
                  <a:lnTo>
                    <a:pt x="11941" y="423"/>
                  </a:lnTo>
                  <a:lnTo>
                    <a:pt x="11953" y="401"/>
                  </a:lnTo>
                  <a:lnTo>
                    <a:pt x="11984" y="363"/>
                  </a:lnTo>
                  <a:lnTo>
                    <a:pt x="12005" y="350"/>
                  </a:lnTo>
                  <a:lnTo>
                    <a:pt x="12027" y="340"/>
                  </a:lnTo>
                  <a:lnTo>
                    <a:pt x="12069" y="332"/>
                  </a:lnTo>
                  <a:lnTo>
                    <a:pt x="12110" y="340"/>
                  </a:lnTo>
                  <a:lnTo>
                    <a:pt x="12147" y="358"/>
                  </a:lnTo>
                  <a:lnTo>
                    <a:pt x="12180" y="386"/>
                  </a:lnTo>
                  <a:lnTo>
                    <a:pt x="12204" y="423"/>
                  </a:lnTo>
                  <a:lnTo>
                    <a:pt x="12220" y="463"/>
                  </a:lnTo>
                  <a:lnTo>
                    <a:pt x="12225" y="506"/>
                  </a:lnTo>
                  <a:lnTo>
                    <a:pt x="12222" y="526"/>
                  </a:lnTo>
                  <a:lnTo>
                    <a:pt x="12221" y="535"/>
                  </a:lnTo>
                  <a:lnTo>
                    <a:pt x="12212" y="548"/>
                  </a:lnTo>
                  <a:lnTo>
                    <a:pt x="12191" y="556"/>
                  </a:lnTo>
                  <a:lnTo>
                    <a:pt x="12163" y="548"/>
                  </a:lnTo>
                  <a:lnTo>
                    <a:pt x="12147" y="530"/>
                  </a:lnTo>
                  <a:lnTo>
                    <a:pt x="12143" y="513"/>
                  </a:lnTo>
                  <a:lnTo>
                    <a:pt x="12143" y="504"/>
                  </a:lnTo>
                  <a:lnTo>
                    <a:pt x="12145" y="491"/>
                  </a:lnTo>
                  <a:lnTo>
                    <a:pt x="12142" y="467"/>
                  </a:lnTo>
                  <a:lnTo>
                    <a:pt x="12124" y="432"/>
                  </a:lnTo>
                  <a:lnTo>
                    <a:pt x="12095" y="406"/>
                  </a:lnTo>
                  <a:lnTo>
                    <a:pt x="12072" y="394"/>
                  </a:lnTo>
                  <a:lnTo>
                    <a:pt x="12047" y="389"/>
                  </a:lnTo>
                  <a:lnTo>
                    <a:pt x="12023" y="392"/>
                  </a:lnTo>
                  <a:lnTo>
                    <a:pt x="12010" y="397"/>
                  </a:lnTo>
                  <a:lnTo>
                    <a:pt x="11992" y="407"/>
                  </a:lnTo>
                  <a:lnTo>
                    <a:pt x="11966" y="440"/>
                  </a:lnTo>
                  <a:lnTo>
                    <a:pt x="11958" y="459"/>
                  </a:lnTo>
                  <a:lnTo>
                    <a:pt x="11967" y="486"/>
                  </a:lnTo>
                  <a:lnTo>
                    <a:pt x="11976" y="543"/>
                  </a:lnTo>
                  <a:lnTo>
                    <a:pt x="11977" y="572"/>
                  </a:lnTo>
                  <a:lnTo>
                    <a:pt x="11980" y="577"/>
                  </a:lnTo>
                  <a:lnTo>
                    <a:pt x="11977" y="581"/>
                  </a:lnTo>
                  <a:lnTo>
                    <a:pt x="11976" y="605"/>
                  </a:lnTo>
                  <a:lnTo>
                    <a:pt x="11973" y="630"/>
                  </a:lnTo>
                  <a:lnTo>
                    <a:pt x="11966" y="669"/>
                  </a:lnTo>
                  <a:lnTo>
                    <a:pt x="11938" y="740"/>
                  </a:lnTo>
                  <a:lnTo>
                    <a:pt x="11898" y="801"/>
                  </a:lnTo>
                  <a:lnTo>
                    <a:pt x="11848" y="853"/>
                  </a:lnTo>
                  <a:lnTo>
                    <a:pt x="11787" y="894"/>
                  </a:lnTo>
                  <a:lnTo>
                    <a:pt x="11721" y="926"/>
                  </a:lnTo>
                  <a:lnTo>
                    <a:pt x="11648" y="948"/>
                  </a:lnTo>
                  <a:lnTo>
                    <a:pt x="11573" y="957"/>
                  </a:lnTo>
                  <a:lnTo>
                    <a:pt x="11535" y="958"/>
                  </a:lnTo>
                  <a:lnTo>
                    <a:pt x="11506" y="957"/>
                  </a:lnTo>
                  <a:lnTo>
                    <a:pt x="11447" y="949"/>
                  </a:lnTo>
                  <a:lnTo>
                    <a:pt x="11363" y="927"/>
                  </a:lnTo>
                  <a:lnTo>
                    <a:pt x="11257" y="878"/>
                  </a:lnTo>
                  <a:lnTo>
                    <a:pt x="11160" y="812"/>
                  </a:lnTo>
                  <a:lnTo>
                    <a:pt x="11114" y="774"/>
                  </a:lnTo>
                  <a:lnTo>
                    <a:pt x="11161" y="902"/>
                  </a:lnTo>
                  <a:lnTo>
                    <a:pt x="11252" y="1158"/>
                  </a:lnTo>
                  <a:lnTo>
                    <a:pt x="11305" y="1278"/>
                  </a:lnTo>
                  <a:lnTo>
                    <a:pt x="11341" y="1353"/>
                  </a:lnTo>
                  <a:lnTo>
                    <a:pt x="11427" y="1496"/>
                  </a:lnTo>
                  <a:lnTo>
                    <a:pt x="11528" y="1628"/>
                  </a:lnTo>
                  <a:lnTo>
                    <a:pt x="11646" y="1746"/>
                  </a:lnTo>
                  <a:lnTo>
                    <a:pt x="11710" y="1798"/>
                  </a:lnTo>
                  <a:lnTo>
                    <a:pt x="11745" y="1822"/>
                  </a:lnTo>
                  <a:lnTo>
                    <a:pt x="11817" y="1867"/>
                  </a:lnTo>
                  <a:lnTo>
                    <a:pt x="11892" y="1904"/>
                  </a:lnTo>
                  <a:lnTo>
                    <a:pt x="11970" y="1934"/>
                  </a:lnTo>
                  <a:lnTo>
                    <a:pt x="12050" y="1956"/>
                  </a:lnTo>
                  <a:lnTo>
                    <a:pt x="12132" y="1972"/>
                  </a:lnTo>
                  <a:lnTo>
                    <a:pt x="12215" y="1978"/>
                  </a:lnTo>
                  <a:lnTo>
                    <a:pt x="12299" y="1978"/>
                  </a:lnTo>
                  <a:lnTo>
                    <a:pt x="12342" y="1974"/>
                  </a:lnTo>
                  <a:lnTo>
                    <a:pt x="12382" y="1969"/>
                  </a:lnTo>
                  <a:lnTo>
                    <a:pt x="12462" y="1952"/>
                  </a:lnTo>
                  <a:lnTo>
                    <a:pt x="12539" y="1925"/>
                  </a:lnTo>
                  <a:lnTo>
                    <a:pt x="12611" y="1890"/>
                  </a:lnTo>
                  <a:lnTo>
                    <a:pt x="12679" y="1847"/>
                  </a:lnTo>
                  <a:lnTo>
                    <a:pt x="12741" y="1795"/>
                  </a:lnTo>
                  <a:lnTo>
                    <a:pt x="12795" y="1736"/>
                  </a:lnTo>
                  <a:lnTo>
                    <a:pt x="12843" y="1670"/>
                  </a:lnTo>
                  <a:lnTo>
                    <a:pt x="12864" y="1635"/>
                  </a:lnTo>
                  <a:lnTo>
                    <a:pt x="12881" y="1601"/>
                  </a:lnTo>
                  <a:lnTo>
                    <a:pt x="12908" y="1530"/>
                  </a:lnTo>
                  <a:lnTo>
                    <a:pt x="12927" y="1457"/>
                  </a:lnTo>
                  <a:lnTo>
                    <a:pt x="12937" y="1382"/>
                  </a:lnTo>
                  <a:lnTo>
                    <a:pt x="12937" y="1307"/>
                  </a:lnTo>
                  <a:lnTo>
                    <a:pt x="12927" y="1233"/>
                  </a:lnTo>
                  <a:lnTo>
                    <a:pt x="12907" y="1160"/>
                  </a:lnTo>
                  <a:lnTo>
                    <a:pt x="12876" y="1091"/>
                  </a:lnTo>
                  <a:lnTo>
                    <a:pt x="12855" y="1059"/>
                  </a:lnTo>
                  <a:lnTo>
                    <a:pt x="12837" y="1032"/>
                  </a:lnTo>
                  <a:lnTo>
                    <a:pt x="12793" y="986"/>
                  </a:lnTo>
                  <a:lnTo>
                    <a:pt x="12742" y="946"/>
                  </a:lnTo>
                  <a:lnTo>
                    <a:pt x="12686" y="914"/>
                  </a:lnTo>
                  <a:lnTo>
                    <a:pt x="12625" y="889"/>
                  </a:lnTo>
                  <a:lnTo>
                    <a:pt x="12563" y="872"/>
                  </a:lnTo>
                  <a:lnTo>
                    <a:pt x="12498" y="863"/>
                  </a:lnTo>
                  <a:lnTo>
                    <a:pt x="12434" y="862"/>
                  </a:lnTo>
                  <a:lnTo>
                    <a:pt x="12371" y="869"/>
                  </a:lnTo>
                  <a:lnTo>
                    <a:pt x="12310" y="883"/>
                  </a:lnTo>
                  <a:lnTo>
                    <a:pt x="12255" y="906"/>
                  </a:lnTo>
                  <a:lnTo>
                    <a:pt x="12203" y="937"/>
                  </a:lnTo>
                  <a:lnTo>
                    <a:pt x="12159" y="976"/>
                  </a:lnTo>
                  <a:lnTo>
                    <a:pt x="12123" y="1025"/>
                  </a:lnTo>
                  <a:lnTo>
                    <a:pt x="12095" y="1082"/>
                  </a:lnTo>
                  <a:lnTo>
                    <a:pt x="12080" y="1149"/>
                  </a:lnTo>
                  <a:lnTo>
                    <a:pt x="12077" y="1186"/>
                  </a:lnTo>
                  <a:lnTo>
                    <a:pt x="12077" y="1213"/>
                  </a:lnTo>
                  <a:lnTo>
                    <a:pt x="12081" y="1269"/>
                  </a:lnTo>
                  <a:lnTo>
                    <a:pt x="12093" y="1325"/>
                  </a:lnTo>
                  <a:lnTo>
                    <a:pt x="12111" y="1379"/>
                  </a:lnTo>
                  <a:lnTo>
                    <a:pt x="12137" y="1431"/>
                  </a:lnTo>
                  <a:lnTo>
                    <a:pt x="12169" y="1476"/>
                  </a:lnTo>
                  <a:lnTo>
                    <a:pt x="12208" y="1517"/>
                  </a:lnTo>
                  <a:lnTo>
                    <a:pt x="12255" y="1548"/>
                  </a:lnTo>
                  <a:lnTo>
                    <a:pt x="12281" y="1559"/>
                  </a:lnTo>
                  <a:lnTo>
                    <a:pt x="12313" y="1572"/>
                  </a:lnTo>
                  <a:lnTo>
                    <a:pt x="12384" y="1583"/>
                  </a:lnTo>
                  <a:lnTo>
                    <a:pt x="12456" y="1576"/>
                  </a:lnTo>
                  <a:lnTo>
                    <a:pt x="12523" y="1552"/>
                  </a:lnTo>
                  <a:lnTo>
                    <a:pt x="12552" y="1532"/>
                  </a:lnTo>
                  <a:lnTo>
                    <a:pt x="12567" y="1518"/>
                  </a:lnTo>
                  <a:lnTo>
                    <a:pt x="12590" y="1488"/>
                  </a:lnTo>
                  <a:lnTo>
                    <a:pt x="12607" y="1452"/>
                  </a:lnTo>
                  <a:lnTo>
                    <a:pt x="12616" y="1416"/>
                  </a:lnTo>
                  <a:lnTo>
                    <a:pt x="12618" y="1377"/>
                  </a:lnTo>
                  <a:lnTo>
                    <a:pt x="12610" y="1340"/>
                  </a:lnTo>
                  <a:lnTo>
                    <a:pt x="12593" y="1307"/>
                  </a:lnTo>
                  <a:lnTo>
                    <a:pt x="12567" y="1277"/>
                  </a:lnTo>
                  <a:lnTo>
                    <a:pt x="12550" y="1265"/>
                  </a:lnTo>
                  <a:lnTo>
                    <a:pt x="12542" y="1257"/>
                  </a:lnTo>
                  <a:lnTo>
                    <a:pt x="12539" y="1241"/>
                  </a:lnTo>
                  <a:lnTo>
                    <a:pt x="12548" y="1226"/>
                  </a:lnTo>
                  <a:lnTo>
                    <a:pt x="12563" y="1221"/>
                  </a:lnTo>
                  <a:lnTo>
                    <a:pt x="12574" y="1225"/>
                  </a:lnTo>
                  <a:lnTo>
                    <a:pt x="12601" y="1242"/>
                  </a:lnTo>
                  <a:lnTo>
                    <a:pt x="12641" y="1288"/>
                  </a:lnTo>
                  <a:lnTo>
                    <a:pt x="12667" y="1344"/>
                  </a:lnTo>
                  <a:lnTo>
                    <a:pt x="12679" y="1405"/>
                  </a:lnTo>
                  <a:lnTo>
                    <a:pt x="12680" y="1436"/>
                  </a:lnTo>
                  <a:lnTo>
                    <a:pt x="12680" y="1456"/>
                  </a:lnTo>
                  <a:lnTo>
                    <a:pt x="12673" y="1491"/>
                  </a:lnTo>
                  <a:lnTo>
                    <a:pt x="12655" y="1539"/>
                  </a:lnTo>
                  <a:lnTo>
                    <a:pt x="12614" y="1594"/>
                  </a:lnTo>
                  <a:lnTo>
                    <a:pt x="12559" y="1640"/>
                  </a:lnTo>
                  <a:lnTo>
                    <a:pt x="12530" y="1658"/>
                  </a:lnTo>
                  <a:lnTo>
                    <a:pt x="12498" y="1675"/>
                  </a:lnTo>
                  <a:lnTo>
                    <a:pt x="12435" y="1694"/>
                  </a:lnTo>
                  <a:lnTo>
                    <a:pt x="12369" y="1699"/>
                  </a:lnTo>
                  <a:lnTo>
                    <a:pt x="12304" y="1690"/>
                  </a:lnTo>
                  <a:lnTo>
                    <a:pt x="12240" y="1670"/>
                  </a:lnTo>
                  <a:lnTo>
                    <a:pt x="12182" y="1638"/>
                  </a:lnTo>
                  <a:lnTo>
                    <a:pt x="12129" y="1598"/>
                  </a:lnTo>
                  <a:lnTo>
                    <a:pt x="12082" y="1550"/>
                  </a:lnTo>
                  <a:lnTo>
                    <a:pt x="12063" y="1524"/>
                  </a:lnTo>
                  <a:lnTo>
                    <a:pt x="12046" y="1500"/>
                  </a:lnTo>
                  <a:lnTo>
                    <a:pt x="12018" y="1447"/>
                  </a:lnTo>
                  <a:lnTo>
                    <a:pt x="11997" y="1390"/>
                  </a:lnTo>
                  <a:lnTo>
                    <a:pt x="11984" y="1331"/>
                  </a:lnTo>
                  <a:lnTo>
                    <a:pt x="11976" y="1272"/>
                  </a:lnTo>
                  <a:lnTo>
                    <a:pt x="11976" y="1211"/>
                  </a:lnTo>
                  <a:lnTo>
                    <a:pt x="11984" y="1151"/>
                  </a:lnTo>
                  <a:lnTo>
                    <a:pt x="11998" y="1093"/>
                  </a:lnTo>
                  <a:lnTo>
                    <a:pt x="12008" y="1066"/>
                  </a:lnTo>
                  <a:lnTo>
                    <a:pt x="12021" y="1036"/>
                  </a:lnTo>
                  <a:lnTo>
                    <a:pt x="12054" y="983"/>
                  </a:lnTo>
                  <a:lnTo>
                    <a:pt x="12091" y="936"/>
                  </a:lnTo>
                  <a:lnTo>
                    <a:pt x="12137" y="896"/>
                  </a:lnTo>
                  <a:lnTo>
                    <a:pt x="12187" y="862"/>
                  </a:lnTo>
                  <a:lnTo>
                    <a:pt x="12242" y="835"/>
                  </a:lnTo>
                  <a:lnTo>
                    <a:pt x="12300" y="814"/>
                  </a:lnTo>
                  <a:lnTo>
                    <a:pt x="12361" y="802"/>
                  </a:lnTo>
                  <a:lnTo>
                    <a:pt x="12392" y="799"/>
                  </a:lnTo>
                  <a:lnTo>
                    <a:pt x="12423" y="796"/>
                  </a:lnTo>
                  <a:lnTo>
                    <a:pt x="12488" y="799"/>
                  </a:lnTo>
                  <a:lnTo>
                    <a:pt x="12550" y="809"/>
                  </a:lnTo>
                  <a:lnTo>
                    <a:pt x="12612" y="826"/>
                  </a:lnTo>
                  <a:lnTo>
                    <a:pt x="12672" y="850"/>
                  </a:lnTo>
                  <a:lnTo>
                    <a:pt x="12729" y="881"/>
                  </a:lnTo>
                  <a:lnTo>
                    <a:pt x="12781" y="918"/>
                  </a:lnTo>
                  <a:lnTo>
                    <a:pt x="12829" y="959"/>
                  </a:lnTo>
                  <a:lnTo>
                    <a:pt x="12851" y="983"/>
                  </a:lnTo>
                  <a:lnTo>
                    <a:pt x="12873" y="1010"/>
                  </a:lnTo>
                  <a:lnTo>
                    <a:pt x="12911" y="1067"/>
                  </a:lnTo>
                  <a:lnTo>
                    <a:pt x="12940" y="1128"/>
                  </a:lnTo>
                  <a:lnTo>
                    <a:pt x="12961" y="1193"/>
                  </a:lnTo>
                  <a:lnTo>
                    <a:pt x="12974" y="1259"/>
                  </a:lnTo>
                  <a:lnTo>
                    <a:pt x="12979" y="1327"/>
                  </a:lnTo>
                  <a:lnTo>
                    <a:pt x="12978" y="1395"/>
                  </a:lnTo>
                  <a:lnTo>
                    <a:pt x="12969" y="1463"/>
                  </a:lnTo>
                  <a:lnTo>
                    <a:pt x="12961" y="1497"/>
                  </a:lnTo>
                  <a:lnTo>
                    <a:pt x="12949" y="1548"/>
                  </a:lnTo>
                  <a:lnTo>
                    <a:pt x="12911" y="1642"/>
                  </a:lnTo>
                  <a:lnTo>
                    <a:pt x="12886" y="1686"/>
                  </a:lnTo>
                  <a:lnTo>
                    <a:pt x="12924" y="1650"/>
                  </a:lnTo>
                  <a:lnTo>
                    <a:pt x="13004" y="1584"/>
                  </a:lnTo>
                  <a:lnTo>
                    <a:pt x="13091" y="1530"/>
                  </a:lnTo>
                  <a:lnTo>
                    <a:pt x="13163" y="1501"/>
                  </a:lnTo>
                  <a:lnTo>
                    <a:pt x="13215" y="1489"/>
                  </a:lnTo>
                  <a:lnTo>
                    <a:pt x="13242" y="1487"/>
                  </a:lnTo>
                  <a:lnTo>
                    <a:pt x="13267" y="1484"/>
                  </a:lnTo>
                  <a:lnTo>
                    <a:pt x="13316" y="1488"/>
                  </a:lnTo>
                  <a:lnTo>
                    <a:pt x="13366" y="1500"/>
                  </a:lnTo>
                  <a:lnTo>
                    <a:pt x="13412" y="1519"/>
                  </a:lnTo>
                  <a:lnTo>
                    <a:pt x="13455" y="1545"/>
                  </a:lnTo>
                  <a:lnTo>
                    <a:pt x="13493" y="1579"/>
                  </a:lnTo>
                  <a:lnTo>
                    <a:pt x="13522" y="1618"/>
                  </a:lnTo>
                  <a:lnTo>
                    <a:pt x="13543" y="1663"/>
                  </a:lnTo>
                  <a:lnTo>
                    <a:pt x="13550" y="1688"/>
                  </a:lnTo>
                  <a:lnTo>
                    <a:pt x="13553" y="1711"/>
                  </a:lnTo>
                  <a:lnTo>
                    <a:pt x="13552" y="1758"/>
                  </a:lnTo>
                  <a:lnTo>
                    <a:pt x="13542" y="1804"/>
                  </a:lnTo>
                  <a:lnTo>
                    <a:pt x="13522" y="1848"/>
                  </a:lnTo>
                  <a:lnTo>
                    <a:pt x="13495" y="1886"/>
                  </a:lnTo>
                  <a:lnTo>
                    <a:pt x="13460" y="1917"/>
                  </a:lnTo>
                  <a:lnTo>
                    <a:pt x="13420" y="1939"/>
                  </a:lnTo>
                  <a:lnTo>
                    <a:pt x="13373" y="1948"/>
                  </a:lnTo>
                  <a:lnTo>
                    <a:pt x="13349" y="19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37779"/>
            <a:ext cx="1066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17454"/>
            <a:ext cx="1066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6871"/>
            <a:ext cx="10515600" cy="39000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838"/>
          <p:cNvSpPr>
            <a:spLocks/>
          </p:cNvSpPr>
          <p:nvPr userDrawn="1"/>
        </p:nvSpPr>
        <p:spPr bwMode="auto">
          <a:xfrm>
            <a:off x="4550870" y="1484784"/>
            <a:ext cx="3090260" cy="520820"/>
          </a:xfrm>
          <a:custGeom>
            <a:avLst/>
            <a:gdLst>
              <a:gd name="T0" fmla="*/ 12734 w 13553"/>
              <a:gd name="T1" fmla="*/ 414 h 2287"/>
              <a:gd name="T2" fmla="*/ 10662 w 13553"/>
              <a:gd name="T3" fmla="*/ 2025 h 2287"/>
              <a:gd name="T4" fmla="*/ 9290 w 13553"/>
              <a:gd name="T5" fmla="*/ 854 h 2287"/>
              <a:gd name="T6" fmla="*/ 9942 w 13553"/>
              <a:gd name="T7" fmla="*/ 1322 h 2287"/>
              <a:gd name="T8" fmla="*/ 10250 w 13553"/>
              <a:gd name="T9" fmla="*/ 1254 h 2287"/>
              <a:gd name="T10" fmla="*/ 10708 w 13553"/>
              <a:gd name="T11" fmla="*/ 1029 h 2287"/>
              <a:gd name="T12" fmla="*/ 10231 w 13553"/>
              <a:gd name="T13" fmla="*/ 769 h 2287"/>
              <a:gd name="T14" fmla="*/ 10239 w 13553"/>
              <a:gd name="T15" fmla="*/ 630 h 2287"/>
              <a:gd name="T16" fmla="*/ 10146 w 13553"/>
              <a:gd name="T17" fmla="*/ 1120 h 2287"/>
              <a:gd name="T18" fmla="*/ 9661 w 13553"/>
              <a:gd name="T19" fmla="*/ 293 h 2287"/>
              <a:gd name="T20" fmla="*/ 9420 w 13553"/>
              <a:gd name="T21" fmla="*/ 184 h 2287"/>
              <a:gd name="T22" fmla="*/ 9485 w 13553"/>
              <a:gd name="T23" fmla="*/ 467 h 2287"/>
              <a:gd name="T24" fmla="*/ 7284 w 13553"/>
              <a:gd name="T25" fmla="*/ 654 h 2287"/>
              <a:gd name="T26" fmla="*/ 4862 w 13553"/>
              <a:gd name="T27" fmla="*/ 363 h 2287"/>
              <a:gd name="T28" fmla="*/ 4312 w 13553"/>
              <a:gd name="T29" fmla="*/ 132 h 2287"/>
              <a:gd name="T30" fmla="*/ 4354 w 13553"/>
              <a:gd name="T31" fmla="*/ 92 h 2287"/>
              <a:gd name="T32" fmla="*/ 4481 w 13553"/>
              <a:gd name="T33" fmla="*/ 622 h 2287"/>
              <a:gd name="T34" fmla="*/ 2976 w 13553"/>
              <a:gd name="T35" fmla="*/ 383 h 2287"/>
              <a:gd name="T36" fmla="*/ 2954 w 13553"/>
              <a:gd name="T37" fmla="*/ 666 h 2287"/>
              <a:gd name="T38" fmla="*/ 2825 w 13553"/>
              <a:gd name="T39" fmla="*/ 394 h 2287"/>
              <a:gd name="T40" fmla="*/ 3193 w 13553"/>
              <a:gd name="T41" fmla="*/ 1658 h 2287"/>
              <a:gd name="T42" fmla="*/ 3442 w 13553"/>
              <a:gd name="T43" fmla="*/ 1344 h 2287"/>
              <a:gd name="T44" fmla="*/ 3641 w 13553"/>
              <a:gd name="T45" fmla="*/ 1465 h 2287"/>
              <a:gd name="T46" fmla="*/ 3588 w 13553"/>
              <a:gd name="T47" fmla="*/ 2136 h 2287"/>
              <a:gd name="T48" fmla="*/ 1601 w 13553"/>
              <a:gd name="T49" fmla="*/ 292 h 2287"/>
              <a:gd name="T50" fmla="*/ 123 w 13553"/>
              <a:gd name="T51" fmla="*/ 480 h 2287"/>
              <a:gd name="T52" fmla="*/ 338 w 13553"/>
              <a:gd name="T53" fmla="*/ 797 h 2287"/>
              <a:gd name="T54" fmla="*/ 1312 w 13553"/>
              <a:gd name="T55" fmla="*/ 1452 h 2287"/>
              <a:gd name="T56" fmla="*/ 873 w 13553"/>
              <a:gd name="T57" fmla="*/ 831 h 2287"/>
              <a:gd name="T58" fmla="*/ 1418 w 13553"/>
              <a:gd name="T59" fmla="*/ 856 h 2287"/>
              <a:gd name="T60" fmla="*/ 645 w 13553"/>
              <a:gd name="T61" fmla="*/ 757 h 2287"/>
              <a:gd name="T62" fmla="*/ 2394 w 13553"/>
              <a:gd name="T63" fmla="*/ 1475 h 2287"/>
              <a:gd name="T64" fmla="*/ 1429 w 13553"/>
              <a:gd name="T65" fmla="*/ 1855 h 2287"/>
              <a:gd name="T66" fmla="*/ 1919 w 13553"/>
              <a:gd name="T67" fmla="*/ 2022 h 2287"/>
              <a:gd name="T68" fmla="*/ 1914 w 13553"/>
              <a:gd name="T69" fmla="*/ 1924 h 2287"/>
              <a:gd name="T70" fmla="*/ 2783 w 13553"/>
              <a:gd name="T71" fmla="*/ 2075 h 2287"/>
              <a:gd name="T72" fmla="*/ 4341 w 13553"/>
              <a:gd name="T73" fmla="*/ 2252 h 2287"/>
              <a:gd name="T74" fmla="*/ 4352 w 13553"/>
              <a:gd name="T75" fmla="*/ 2012 h 2287"/>
              <a:gd name="T76" fmla="*/ 4451 w 13553"/>
              <a:gd name="T77" fmla="*/ 1759 h 2287"/>
              <a:gd name="T78" fmla="*/ 4133 w 13553"/>
              <a:gd name="T79" fmla="*/ 1623 h 2287"/>
              <a:gd name="T80" fmla="*/ 5129 w 13553"/>
              <a:gd name="T81" fmla="*/ 1534 h 2287"/>
              <a:gd name="T82" fmla="*/ 5283 w 13553"/>
              <a:gd name="T83" fmla="*/ 1054 h 2287"/>
              <a:gd name="T84" fmla="*/ 4427 w 13553"/>
              <a:gd name="T85" fmla="*/ 959 h 2287"/>
              <a:gd name="T86" fmla="*/ 6759 w 13553"/>
              <a:gd name="T87" fmla="*/ 1089 h 2287"/>
              <a:gd name="T88" fmla="*/ 8911 w 13553"/>
              <a:gd name="T89" fmla="*/ 581 h 2287"/>
              <a:gd name="T90" fmla="*/ 8325 w 13553"/>
              <a:gd name="T91" fmla="*/ 1321 h 2287"/>
              <a:gd name="T92" fmla="*/ 8172 w 13553"/>
              <a:gd name="T93" fmla="*/ 1159 h 2287"/>
              <a:gd name="T94" fmla="*/ 9322 w 13553"/>
              <a:gd name="T95" fmla="*/ 1079 h 2287"/>
              <a:gd name="T96" fmla="*/ 8990 w 13553"/>
              <a:gd name="T97" fmla="*/ 1990 h 2287"/>
              <a:gd name="T98" fmla="*/ 9145 w 13553"/>
              <a:gd name="T99" fmla="*/ 1908 h 2287"/>
              <a:gd name="T100" fmla="*/ 8898 w 13553"/>
              <a:gd name="T101" fmla="*/ 1987 h 2287"/>
              <a:gd name="T102" fmla="*/ 10399 w 13553"/>
              <a:gd name="T103" fmla="*/ 2266 h 2287"/>
              <a:gd name="T104" fmla="*/ 11891 w 13553"/>
              <a:gd name="T105" fmla="*/ 1792 h 2287"/>
              <a:gd name="T106" fmla="*/ 11446 w 13553"/>
              <a:gd name="T107" fmla="*/ 1871 h 2287"/>
              <a:gd name="T108" fmla="*/ 12163 w 13553"/>
              <a:gd name="T109" fmla="*/ 1738 h 2287"/>
              <a:gd name="T110" fmla="*/ 11573 w 13553"/>
              <a:gd name="T111" fmla="*/ 1330 h 2287"/>
              <a:gd name="T112" fmla="*/ 12679 w 13553"/>
              <a:gd name="T113" fmla="*/ 440 h 2287"/>
              <a:gd name="T114" fmla="*/ 12080 w 13553"/>
              <a:gd name="T115" fmla="*/ 1137 h 2287"/>
              <a:gd name="T116" fmla="*/ 12574 w 13553"/>
              <a:gd name="T117" fmla="*/ 1062 h 2287"/>
              <a:gd name="T118" fmla="*/ 12008 w 13553"/>
              <a:gd name="T119" fmla="*/ 1221 h 2287"/>
              <a:gd name="T120" fmla="*/ 12911 w 13553"/>
              <a:gd name="T121" fmla="*/ 644 h 2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553" h="2287">
                <a:moveTo>
                  <a:pt x="13349" y="339"/>
                </a:moveTo>
                <a:lnTo>
                  <a:pt x="13338" y="340"/>
                </a:lnTo>
                <a:lnTo>
                  <a:pt x="13321" y="348"/>
                </a:lnTo>
                <a:lnTo>
                  <a:pt x="13307" y="367"/>
                </a:lnTo>
                <a:lnTo>
                  <a:pt x="13307" y="398"/>
                </a:lnTo>
                <a:lnTo>
                  <a:pt x="13321" y="418"/>
                </a:lnTo>
                <a:lnTo>
                  <a:pt x="13338" y="427"/>
                </a:lnTo>
                <a:lnTo>
                  <a:pt x="13349" y="428"/>
                </a:lnTo>
                <a:lnTo>
                  <a:pt x="13366" y="431"/>
                </a:lnTo>
                <a:lnTo>
                  <a:pt x="13395" y="445"/>
                </a:lnTo>
                <a:lnTo>
                  <a:pt x="13430" y="480"/>
                </a:lnTo>
                <a:lnTo>
                  <a:pt x="13447" y="508"/>
                </a:lnTo>
                <a:lnTo>
                  <a:pt x="13454" y="527"/>
                </a:lnTo>
                <a:lnTo>
                  <a:pt x="13459" y="562"/>
                </a:lnTo>
                <a:lnTo>
                  <a:pt x="13454" y="597"/>
                </a:lnTo>
                <a:lnTo>
                  <a:pt x="13439" y="629"/>
                </a:lnTo>
                <a:lnTo>
                  <a:pt x="13430" y="644"/>
                </a:lnTo>
                <a:lnTo>
                  <a:pt x="13415" y="665"/>
                </a:lnTo>
                <a:lnTo>
                  <a:pt x="13378" y="696"/>
                </a:lnTo>
                <a:lnTo>
                  <a:pt x="13337" y="716"/>
                </a:lnTo>
                <a:lnTo>
                  <a:pt x="13292" y="727"/>
                </a:lnTo>
                <a:lnTo>
                  <a:pt x="13244" y="730"/>
                </a:lnTo>
                <a:lnTo>
                  <a:pt x="13196" y="726"/>
                </a:lnTo>
                <a:lnTo>
                  <a:pt x="13126" y="709"/>
                </a:lnTo>
                <a:lnTo>
                  <a:pt x="13083" y="691"/>
                </a:lnTo>
                <a:lnTo>
                  <a:pt x="13034" y="666"/>
                </a:lnTo>
                <a:lnTo>
                  <a:pt x="12943" y="600"/>
                </a:lnTo>
                <a:lnTo>
                  <a:pt x="12817" y="488"/>
                </a:lnTo>
                <a:lnTo>
                  <a:pt x="12734" y="414"/>
                </a:lnTo>
                <a:lnTo>
                  <a:pt x="12707" y="392"/>
                </a:lnTo>
                <a:lnTo>
                  <a:pt x="12646" y="350"/>
                </a:lnTo>
                <a:lnTo>
                  <a:pt x="12579" y="314"/>
                </a:lnTo>
                <a:lnTo>
                  <a:pt x="12509" y="289"/>
                </a:lnTo>
                <a:lnTo>
                  <a:pt x="12472" y="284"/>
                </a:lnTo>
                <a:lnTo>
                  <a:pt x="12413" y="269"/>
                </a:lnTo>
                <a:lnTo>
                  <a:pt x="12294" y="253"/>
                </a:lnTo>
                <a:lnTo>
                  <a:pt x="12172" y="253"/>
                </a:lnTo>
                <a:lnTo>
                  <a:pt x="12051" y="269"/>
                </a:lnTo>
                <a:lnTo>
                  <a:pt x="11992" y="282"/>
                </a:lnTo>
                <a:lnTo>
                  <a:pt x="11953" y="292"/>
                </a:lnTo>
                <a:lnTo>
                  <a:pt x="11876" y="319"/>
                </a:lnTo>
                <a:lnTo>
                  <a:pt x="11802" y="353"/>
                </a:lnTo>
                <a:lnTo>
                  <a:pt x="11731" y="392"/>
                </a:lnTo>
                <a:lnTo>
                  <a:pt x="11630" y="459"/>
                </a:lnTo>
                <a:lnTo>
                  <a:pt x="11506" y="565"/>
                </a:lnTo>
                <a:lnTo>
                  <a:pt x="11450" y="624"/>
                </a:lnTo>
                <a:lnTo>
                  <a:pt x="11397" y="685"/>
                </a:lnTo>
                <a:lnTo>
                  <a:pt x="11303" y="816"/>
                </a:lnTo>
                <a:lnTo>
                  <a:pt x="11223" y="956"/>
                </a:lnTo>
                <a:lnTo>
                  <a:pt x="11154" y="1102"/>
                </a:lnTo>
                <a:lnTo>
                  <a:pt x="11123" y="1177"/>
                </a:lnTo>
                <a:lnTo>
                  <a:pt x="11067" y="1322"/>
                </a:lnTo>
                <a:lnTo>
                  <a:pt x="10981" y="1547"/>
                </a:lnTo>
                <a:lnTo>
                  <a:pt x="10916" y="1690"/>
                </a:lnTo>
                <a:lnTo>
                  <a:pt x="10838" y="1827"/>
                </a:lnTo>
                <a:lnTo>
                  <a:pt x="10769" y="1917"/>
                </a:lnTo>
                <a:lnTo>
                  <a:pt x="10718" y="1974"/>
                </a:lnTo>
                <a:lnTo>
                  <a:pt x="10662" y="2025"/>
                </a:lnTo>
                <a:lnTo>
                  <a:pt x="10600" y="2070"/>
                </a:lnTo>
                <a:lnTo>
                  <a:pt x="10530" y="2109"/>
                </a:lnTo>
                <a:lnTo>
                  <a:pt x="10454" y="2141"/>
                </a:lnTo>
                <a:lnTo>
                  <a:pt x="10413" y="2154"/>
                </a:lnTo>
                <a:lnTo>
                  <a:pt x="10379" y="2164"/>
                </a:lnTo>
                <a:lnTo>
                  <a:pt x="10309" y="2176"/>
                </a:lnTo>
                <a:lnTo>
                  <a:pt x="10241" y="2182"/>
                </a:lnTo>
                <a:lnTo>
                  <a:pt x="10171" y="2180"/>
                </a:lnTo>
                <a:lnTo>
                  <a:pt x="10101" y="2173"/>
                </a:lnTo>
                <a:lnTo>
                  <a:pt x="10032" y="2158"/>
                </a:lnTo>
                <a:lnTo>
                  <a:pt x="9966" y="2136"/>
                </a:lnTo>
                <a:lnTo>
                  <a:pt x="9901" y="2109"/>
                </a:lnTo>
                <a:lnTo>
                  <a:pt x="9870" y="2092"/>
                </a:lnTo>
                <a:lnTo>
                  <a:pt x="9839" y="2074"/>
                </a:lnTo>
                <a:lnTo>
                  <a:pt x="9779" y="2034"/>
                </a:lnTo>
                <a:lnTo>
                  <a:pt x="9726" y="1987"/>
                </a:lnTo>
                <a:lnTo>
                  <a:pt x="9677" y="1937"/>
                </a:lnTo>
                <a:lnTo>
                  <a:pt x="9634" y="1882"/>
                </a:lnTo>
                <a:lnTo>
                  <a:pt x="9595" y="1823"/>
                </a:lnTo>
                <a:lnTo>
                  <a:pt x="9546" y="1728"/>
                </a:lnTo>
                <a:lnTo>
                  <a:pt x="9521" y="1661"/>
                </a:lnTo>
                <a:lnTo>
                  <a:pt x="9489" y="1556"/>
                </a:lnTo>
                <a:lnTo>
                  <a:pt x="9438" y="1328"/>
                </a:lnTo>
                <a:lnTo>
                  <a:pt x="9394" y="1154"/>
                </a:lnTo>
                <a:lnTo>
                  <a:pt x="9358" y="1042"/>
                </a:lnTo>
                <a:lnTo>
                  <a:pt x="9311" y="937"/>
                </a:lnTo>
                <a:lnTo>
                  <a:pt x="9252" y="843"/>
                </a:lnTo>
                <a:lnTo>
                  <a:pt x="9215" y="800"/>
                </a:lnTo>
                <a:lnTo>
                  <a:pt x="9290" y="854"/>
                </a:lnTo>
                <a:lnTo>
                  <a:pt x="9366" y="906"/>
                </a:lnTo>
                <a:lnTo>
                  <a:pt x="9454" y="963"/>
                </a:lnTo>
                <a:lnTo>
                  <a:pt x="9642" y="1066"/>
                </a:lnTo>
                <a:lnTo>
                  <a:pt x="9740" y="1108"/>
                </a:lnTo>
                <a:lnTo>
                  <a:pt x="9782" y="1153"/>
                </a:lnTo>
                <a:lnTo>
                  <a:pt x="9819" y="1200"/>
                </a:lnTo>
                <a:lnTo>
                  <a:pt x="9848" y="1241"/>
                </a:lnTo>
                <a:lnTo>
                  <a:pt x="9887" y="1315"/>
                </a:lnTo>
                <a:lnTo>
                  <a:pt x="9906" y="1365"/>
                </a:lnTo>
                <a:lnTo>
                  <a:pt x="9915" y="1417"/>
                </a:lnTo>
                <a:lnTo>
                  <a:pt x="9913" y="1465"/>
                </a:lnTo>
                <a:lnTo>
                  <a:pt x="9894" y="1508"/>
                </a:lnTo>
                <a:lnTo>
                  <a:pt x="9857" y="1544"/>
                </a:lnTo>
                <a:lnTo>
                  <a:pt x="9828" y="1557"/>
                </a:lnTo>
                <a:lnTo>
                  <a:pt x="9819" y="1561"/>
                </a:lnTo>
                <a:lnTo>
                  <a:pt x="9808" y="1572"/>
                </a:lnTo>
                <a:lnTo>
                  <a:pt x="9799" y="1595"/>
                </a:lnTo>
                <a:lnTo>
                  <a:pt x="9806" y="1622"/>
                </a:lnTo>
                <a:lnTo>
                  <a:pt x="9824" y="1636"/>
                </a:lnTo>
                <a:lnTo>
                  <a:pt x="9841" y="1639"/>
                </a:lnTo>
                <a:lnTo>
                  <a:pt x="9850" y="1637"/>
                </a:lnTo>
                <a:lnTo>
                  <a:pt x="9878" y="1632"/>
                </a:lnTo>
                <a:lnTo>
                  <a:pt x="9920" y="1602"/>
                </a:lnTo>
                <a:lnTo>
                  <a:pt x="9952" y="1558"/>
                </a:lnTo>
                <a:lnTo>
                  <a:pt x="9970" y="1509"/>
                </a:lnTo>
                <a:lnTo>
                  <a:pt x="9975" y="1483"/>
                </a:lnTo>
                <a:lnTo>
                  <a:pt x="9979" y="1449"/>
                </a:lnTo>
                <a:lnTo>
                  <a:pt x="9968" y="1385"/>
                </a:lnTo>
                <a:lnTo>
                  <a:pt x="9942" y="1322"/>
                </a:lnTo>
                <a:lnTo>
                  <a:pt x="9909" y="1264"/>
                </a:lnTo>
                <a:lnTo>
                  <a:pt x="9891" y="1237"/>
                </a:lnTo>
                <a:lnTo>
                  <a:pt x="9852" y="1184"/>
                </a:lnTo>
                <a:lnTo>
                  <a:pt x="9808" y="1136"/>
                </a:lnTo>
                <a:lnTo>
                  <a:pt x="9865" y="1155"/>
                </a:lnTo>
                <a:lnTo>
                  <a:pt x="9980" y="1189"/>
                </a:lnTo>
                <a:lnTo>
                  <a:pt x="10038" y="1200"/>
                </a:lnTo>
                <a:lnTo>
                  <a:pt x="10040" y="1202"/>
                </a:lnTo>
                <a:lnTo>
                  <a:pt x="10062" y="1226"/>
                </a:lnTo>
                <a:lnTo>
                  <a:pt x="10094" y="1282"/>
                </a:lnTo>
                <a:lnTo>
                  <a:pt x="10112" y="1344"/>
                </a:lnTo>
                <a:lnTo>
                  <a:pt x="10114" y="1410"/>
                </a:lnTo>
                <a:lnTo>
                  <a:pt x="10107" y="1445"/>
                </a:lnTo>
                <a:lnTo>
                  <a:pt x="10106" y="1456"/>
                </a:lnTo>
                <a:lnTo>
                  <a:pt x="10108" y="1471"/>
                </a:lnTo>
                <a:lnTo>
                  <a:pt x="10123" y="1487"/>
                </a:lnTo>
                <a:lnTo>
                  <a:pt x="10151" y="1491"/>
                </a:lnTo>
                <a:lnTo>
                  <a:pt x="10169" y="1479"/>
                </a:lnTo>
                <a:lnTo>
                  <a:pt x="10177" y="1465"/>
                </a:lnTo>
                <a:lnTo>
                  <a:pt x="10180" y="1456"/>
                </a:lnTo>
                <a:lnTo>
                  <a:pt x="10182" y="1422"/>
                </a:lnTo>
                <a:lnTo>
                  <a:pt x="10172" y="1356"/>
                </a:lnTo>
                <a:lnTo>
                  <a:pt x="10147" y="1293"/>
                </a:lnTo>
                <a:lnTo>
                  <a:pt x="10110" y="1234"/>
                </a:lnTo>
                <a:lnTo>
                  <a:pt x="10086" y="1210"/>
                </a:lnTo>
                <a:lnTo>
                  <a:pt x="10136" y="1215"/>
                </a:lnTo>
                <a:lnTo>
                  <a:pt x="10184" y="1217"/>
                </a:lnTo>
                <a:lnTo>
                  <a:pt x="10207" y="1228"/>
                </a:lnTo>
                <a:lnTo>
                  <a:pt x="10250" y="1254"/>
                </a:lnTo>
                <a:lnTo>
                  <a:pt x="10289" y="1286"/>
                </a:lnTo>
                <a:lnTo>
                  <a:pt x="10321" y="1325"/>
                </a:lnTo>
                <a:lnTo>
                  <a:pt x="10334" y="1348"/>
                </a:lnTo>
                <a:lnTo>
                  <a:pt x="10349" y="1378"/>
                </a:lnTo>
                <a:lnTo>
                  <a:pt x="10364" y="1443"/>
                </a:lnTo>
                <a:lnTo>
                  <a:pt x="10360" y="1506"/>
                </a:lnTo>
                <a:lnTo>
                  <a:pt x="10344" y="1570"/>
                </a:lnTo>
                <a:lnTo>
                  <a:pt x="10331" y="1601"/>
                </a:lnTo>
                <a:lnTo>
                  <a:pt x="10326" y="1618"/>
                </a:lnTo>
                <a:lnTo>
                  <a:pt x="10336" y="1644"/>
                </a:lnTo>
                <a:lnTo>
                  <a:pt x="10360" y="1658"/>
                </a:lnTo>
                <a:lnTo>
                  <a:pt x="10379" y="1655"/>
                </a:lnTo>
                <a:lnTo>
                  <a:pt x="10391" y="1646"/>
                </a:lnTo>
                <a:lnTo>
                  <a:pt x="10395" y="1639"/>
                </a:lnTo>
                <a:lnTo>
                  <a:pt x="10409" y="1609"/>
                </a:lnTo>
                <a:lnTo>
                  <a:pt x="10423" y="1548"/>
                </a:lnTo>
                <a:lnTo>
                  <a:pt x="10425" y="1486"/>
                </a:lnTo>
                <a:lnTo>
                  <a:pt x="10413" y="1423"/>
                </a:lnTo>
                <a:lnTo>
                  <a:pt x="10390" y="1365"/>
                </a:lnTo>
                <a:lnTo>
                  <a:pt x="10357" y="1313"/>
                </a:lnTo>
                <a:lnTo>
                  <a:pt x="10314" y="1267"/>
                </a:lnTo>
                <a:lnTo>
                  <a:pt x="10264" y="1230"/>
                </a:lnTo>
                <a:lnTo>
                  <a:pt x="10235" y="1217"/>
                </a:lnTo>
                <a:lnTo>
                  <a:pt x="10296" y="1213"/>
                </a:lnTo>
                <a:lnTo>
                  <a:pt x="10414" y="1193"/>
                </a:lnTo>
                <a:lnTo>
                  <a:pt x="10526" y="1153"/>
                </a:lnTo>
                <a:lnTo>
                  <a:pt x="10631" y="1094"/>
                </a:lnTo>
                <a:lnTo>
                  <a:pt x="10679" y="1055"/>
                </a:lnTo>
                <a:lnTo>
                  <a:pt x="10708" y="1029"/>
                </a:lnTo>
                <a:lnTo>
                  <a:pt x="10759" y="970"/>
                </a:lnTo>
                <a:lnTo>
                  <a:pt x="10799" y="901"/>
                </a:lnTo>
                <a:lnTo>
                  <a:pt x="10829" y="829"/>
                </a:lnTo>
                <a:lnTo>
                  <a:pt x="10846" y="751"/>
                </a:lnTo>
                <a:lnTo>
                  <a:pt x="10851" y="673"/>
                </a:lnTo>
                <a:lnTo>
                  <a:pt x="10842" y="595"/>
                </a:lnTo>
                <a:lnTo>
                  <a:pt x="10819" y="520"/>
                </a:lnTo>
                <a:lnTo>
                  <a:pt x="10802" y="485"/>
                </a:lnTo>
                <a:lnTo>
                  <a:pt x="10790" y="464"/>
                </a:lnTo>
                <a:lnTo>
                  <a:pt x="10762" y="427"/>
                </a:lnTo>
                <a:lnTo>
                  <a:pt x="10728" y="394"/>
                </a:lnTo>
                <a:lnTo>
                  <a:pt x="10690" y="366"/>
                </a:lnTo>
                <a:lnTo>
                  <a:pt x="10628" y="332"/>
                </a:lnTo>
                <a:lnTo>
                  <a:pt x="10536" y="306"/>
                </a:lnTo>
                <a:lnTo>
                  <a:pt x="10443" y="301"/>
                </a:lnTo>
                <a:lnTo>
                  <a:pt x="10375" y="314"/>
                </a:lnTo>
                <a:lnTo>
                  <a:pt x="10333" y="328"/>
                </a:lnTo>
                <a:lnTo>
                  <a:pt x="10292" y="350"/>
                </a:lnTo>
                <a:lnTo>
                  <a:pt x="10256" y="379"/>
                </a:lnTo>
                <a:lnTo>
                  <a:pt x="10225" y="412"/>
                </a:lnTo>
                <a:lnTo>
                  <a:pt x="10199" y="454"/>
                </a:lnTo>
                <a:lnTo>
                  <a:pt x="10187" y="477"/>
                </a:lnTo>
                <a:lnTo>
                  <a:pt x="10180" y="501"/>
                </a:lnTo>
                <a:lnTo>
                  <a:pt x="10168" y="549"/>
                </a:lnTo>
                <a:lnTo>
                  <a:pt x="10163" y="598"/>
                </a:lnTo>
                <a:lnTo>
                  <a:pt x="10167" y="646"/>
                </a:lnTo>
                <a:lnTo>
                  <a:pt x="10180" y="691"/>
                </a:lnTo>
                <a:lnTo>
                  <a:pt x="10200" y="733"/>
                </a:lnTo>
                <a:lnTo>
                  <a:pt x="10231" y="769"/>
                </a:lnTo>
                <a:lnTo>
                  <a:pt x="10272" y="799"/>
                </a:lnTo>
                <a:lnTo>
                  <a:pt x="10295" y="809"/>
                </a:lnTo>
                <a:lnTo>
                  <a:pt x="10317" y="818"/>
                </a:lnTo>
                <a:lnTo>
                  <a:pt x="10364" y="826"/>
                </a:lnTo>
                <a:lnTo>
                  <a:pt x="10413" y="825"/>
                </a:lnTo>
                <a:lnTo>
                  <a:pt x="10460" y="816"/>
                </a:lnTo>
                <a:lnTo>
                  <a:pt x="10505" y="796"/>
                </a:lnTo>
                <a:lnTo>
                  <a:pt x="10544" y="770"/>
                </a:lnTo>
                <a:lnTo>
                  <a:pt x="10575" y="735"/>
                </a:lnTo>
                <a:lnTo>
                  <a:pt x="10594" y="691"/>
                </a:lnTo>
                <a:lnTo>
                  <a:pt x="10600" y="666"/>
                </a:lnTo>
                <a:lnTo>
                  <a:pt x="10601" y="652"/>
                </a:lnTo>
                <a:lnTo>
                  <a:pt x="10596" y="629"/>
                </a:lnTo>
                <a:lnTo>
                  <a:pt x="10583" y="609"/>
                </a:lnTo>
                <a:lnTo>
                  <a:pt x="10565" y="597"/>
                </a:lnTo>
                <a:lnTo>
                  <a:pt x="10544" y="590"/>
                </a:lnTo>
                <a:lnTo>
                  <a:pt x="10522" y="591"/>
                </a:lnTo>
                <a:lnTo>
                  <a:pt x="10502" y="602"/>
                </a:lnTo>
                <a:lnTo>
                  <a:pt x="10487" y="621"/>
                </a:lnTo>
                <a:lnTo>
                  <a:pt x="10482" y="634"/>
                </a:lnTo>
                <a:lnTo>
                  <a:pt x="10473" y="657"/>
                </a:lnTo>
                <a:lnTo>
                  <a:pt x="10440" y="692"/>
                </a:lnTo>
                <a:lnTo>
                  <a:pt x="10395" y="711"/>
                </a:lnTo>
                <a:lnTo>
                  <a:pt x="10347" y="714"/>
                </a:lnTo>
                <a:lnTo>
                  <a:pt x="10322" y="711"/>
                </a:lnTo>
                <a:lnTo>
                  <a:pt x="10304" y="705"/>
                </a:lnTo>
                <a:lnTo>
                  <a:pt x="10276" y="687"/>
                </a:lnTo>
                <a:lnTo>
                  <a:pt x="10255" y="661"/>
                </a:lnTo>
                <a:lnTo>
                  <a:pt x="10239" y="630"/>
                </a:lnTo>
                <a:lnTo>
                  <a:pt x="10229" y="578"/>
                </a:lnTo>
                <a:lnTo>
                  <a:pt x="10234" y="507"/>
                </a:lnTo>
                <a:lnTo>
                  <a:pt x="10244" y="476"/>
                </a:lnTo>
                <a:lnTo>
                  <a:pt x="10254" y="459"/>
                </a:lnTo>
                <a:lnTo>
                  <a:pt x="10274" y="427"/>
                </a:lnTo>
                <a:lnTo>
                  <a:pt x="10298" y="402"/>
                </a:lnTo>
                <a:lnTo>
                  <a:pt x="10325" y="381"/>
                </a:lnTo>
                <a:lnTo>
                  <a:pt x="10371" y="361"/>
                </a:lnTo>
                <a:lnTo>
                  <a:pt x="10439" y="352"/>
                </a:lnTo>
                <a:lnTo>
                  <a:pt x="10509" y="359"/>
                </a:lnTo>
                <a:lnTo>
                  <a:pt x="10578" y="383"/>
                </a:lnTo>
                <a:lnTo>
                  <a:pt x="10638" y="419"/>
                </a:lnTo>
                <a:lnTo>
                  <a:pt x="10689" y="468"/>
                </a:lnTo>
                <a:lnTo>
                  <a:pt x="10707" y="497"/>
                </a:lnTo>
                <a:lnTo>
                  <a:pt x="10727" y="530"/>
                </a:lnTo>
                <a:lnTo>
                  <a:pt x="10746" y="606"/>
                </a:lnTo>
                <a:lnTo>
                  <a:pt x="10750" y="682"/>
                </a:lnTo>
                <a:lnTo>
                  <a:pt x="10740" y="759"/>
                </a:lnTo>
                <a:lnTo>
                  <a:pt x="10729" y="795"/>
                </a:lnTo>
                <a:lnTo>
                  <a:pt x="10716" y="834"/>
                </a:lnTo>
                <a:lnTo>
                  <a:pt x="10677" y="902"/>
                </a:lnTo>
                <a:lnTo>
                  <a:pt x="10627" y="962"/>
                </a:lnTo>
                <a:lnTo>
                  <a:pt x="10565" y="1014"/>
                </a:lnTo>
                <a:lnTo>
                  <a:pt x="10532" y="1035"/>
                </a:lnTo>
                <a:lnTo>
                  <a:pt x="10492" y="1058"/>
                </a:lnTo>
                <a:lnTo>
                  <a:pt x="10409" y="1092"/>
                </a:lnTo>
                <a:lnTo>
                  <a:pt x="10324" y="1112"/>
                </a:lnTo>
                <a:lnTo>
                  <a:pt x="10235" y="1121"/>
                </a:lnTo>
                <a:lnTo>
                  <a:pt x="10146" y="1120"/>
                </a:lnTo>
                <a:lnTo>
                  <a:pt x="10057" y="1110"/>
                </a:lnTo>
                <a:lnTo>
                  <a:pt x="9924" y="1083"/>
                </a:lnTo>
                <a:lnTo>
                  <a:pt x="9840" y="1057"/>
                </a:lnTo>
                <a:lnTo>
                  <a:pt x="9770" y="1032"/>
                </a:lnTo>
                <a:lnTo>
                  <a:pt x="9635" y="975"/>
                </a:lnTo>
                <a:lnTo>
                  <a:pt x="9503" y="909"/>
                </a:lnTo>
                <a:lnTo>
                  <a:pt x="9375" y="836"/>
                </a:lnTo>
                <a:lnTo>
                  <a:pt x="9313" y="797"/>
                </a:lnTo>
                <a:lnTo>
                  <a:pt x="9249" y="757"/>
                </a:lnTo>
                <a:lnTo>
                  <a:pt x="9130" y="669"/>
                </a:lnTo>
                <a:lnTo>
                  <a:pt x="9073" y="622"/>
                </a:lnTo>
                <a:lnTo>
                  <a:pt x="9040" y="585"/>
                </a:lnTo>
                <a:lnTo>
                  <a:pt x="8969" y="517"/>
                </a:lnTo>
                <a:lnTo>
                  <a:pt x="8930" y="488"/>
                </a:lnTo>
                <a:lnTo>
                  <a:pt x="9007" y="516"/>
                </a:lnTo>
                <a:lnTo>
                  <a:pt x="9122" y="558"/>
                </a:lnTo>
                <a:lnTo>
                  <a:pt x="9200" y="581"/>
                </a:lnTo>
                <a:lnTo>
                  <a:pt x="9240" y="590"/>
                </a:lnTo>
                <a:lnTo>
                  <a:pt x="9276" y="597"/>
                </a:lnTo>
                <a:lnTo>
                  <a:pt x="9349" y="599"/>
                </a:lnTo>
                <a:lnTo>
                  <a:pt x="9420" y="591"/>
                </a:lnTo>
                <a:lnTo>
                  <a:pt x="9490" y="568"/>
                </a:lnTo>
                <a:lnTo>
                  <a:pt x="9522" y="550"/>
                </a:lnTo>
                <a:lnTo>
                  <a:pt x="9550" y="532"/>
                </a:lnTo>
                <a:lnTo>
                  <a:pt x="9598" y="484"/>
                </a:lnTo>
                <a:lnTo>
                  <a:pt x="9633" y="425"/>
                </a:lnTo>
                <a:lnTo>
                  <a:pt x="9655" y="362"/>
                </a:lnTo>
                <a:lnTo>
                  <a:pt x="9660" y="328"/>
                </a:lnTo>
                <a:lnTo>
                  <a:pt x="9661" y="293"/>
                </a:lnTo>
                <a:lnTo>
                  <a:pt x="9652" y="226"/>
                </a:lnTo>
                <a:lnTo>
                  <a:pt x="9627" y="164"/>
                </a:lnTo>
                <a:lnTo>
                  <a:pt x="9591" y="108"/>
                </a:lnTo>
                <a:lnTo>
                  <a:pt x="9543" y="61"/>
                </a:lnTo>
                <a:lnTo>
                  <a:pt x="9488" y="26"/>
                </a:lnTo>
                <a:lnTo>
                  <a:pt x="9425" y="4"/>
                </a:lnTo>
                <a:lnTo>
                  <a:pt x="9357" y="0"/>
                </a:lnTo>
                <a:lnTo>
                  <a:pt x="9322" y="5"/>
                </a:lnTo>
                <a:lnTo>
                  <a:pt x="9290" y="13"/>
                </a:lnTo>
                <a:lnTo>
                  <a:pt x="9239" y="46"/>
                </a:lnTo>
                <a:lnTo>
                  <a:pt x="9200" y="92"/>
                </a:lnTo>
                <a:lnTo>
                  <a:pt x="9178" y="149"/>
                </a:lnTo>
                <a:lnTo>
                  <a:pt x="9174" y="180"/>
                </a:lnTo>
                <a:lnTo>
                  <a:pt x="9174" y="195"/>
                </a:lnTo>
                <a:lnTo>
                  <a:pt x="9180" y="222"/>
                </a:lnTo>
                <a:lnTo>
                  <a:pt x="9197" y="260"/>
                </a:lnTo>
                <a:lnTo>
                  <a:pt x="9237" y="300"/>
                </a:lnTo>
                <a:lnTo>
                  <a:pt x="9288" y="323"/>
                </a:lnTo>
                <a:lnTo>
                  <a:pt x="9315" y="326"/>
                </a:lnTo>
                <a:lnTo>
                  <a:pt x="9325" y="326"/>
                </a:lnTo>
                <a:lnTo>
                  <a:pt x="9332" y="322"/>
                </a:lnTo>
                <a:lnTo>
                  <a:pt x="9354" y="328"/>
                </a:lnTo>
                <a:lnTo>
                  <a:pt x="9398" y="322"/>
                </a:lnTo>
                <a:lnTo>
                  <a:pt x="9436" y="297"/>
                </a:lnTo>
                <a:lnTo>
                  <a:pt x="9460" y="257"/>
                </a:lnTo>
                <a:lnTo>
                  <a:pt x="9463" y="232"/>
                </a:lnTo>
                <a:lnTo>
                  <a:pt x="9463" y="215"/>
                </a:lnTo>
                <a:lnTo>
                  <a:pt x="9446" y="193"/>
                </a:lnTo>
                <a:lnTo>
                  <a:pt x="9420" y="184"/>
                </a:lnTo>
                <a:lnTo>
                  <a:pt x="9390" y="190"/>
                </a:lnTo>
                <a:lnTo>
                  <a:pt x="9379" y="197"/>
                </a:lnTo>
                <a:lnTo>
                  <a:pt x="9345" y="223"/>
                </a:lnTo>
                <a:lnTo>
                  <a:pt x="9309" y="244"/>
                </a:lnTo>
                <a:lnTo>
                  <a:pt x="9297" y="249"/>
                </a:lnTo>
                <a:lnTo>
                  <a:pt x="9275" y="252"/>
                </a:lnTo>
                <a:lnTo>
                  <a:pt x="9262" y="252"/>
                </a:lnTo>
                <a:lnTo>
                  <a:pt x="9250" y="239"/>
                </a:lnTo>
                <a:lnTo>
                  <a:pt x="9236" y="206"/>
                </a:lnTo>
                <a:lnTo>
                  <a:pt x="9232" y="169"/>
                </a:lnTo>
                <a:lnTo>
                  <a:pt x="9241" y="132"/>
                </a:lnTo>
                <a:lnTo>
                  <a:pt x="9252" y="116"/>
                </a:lnTo>
                <a:lnTo>
                  <a:pt x="9261" y="101"/>
                </a:lnTo>
                <a:lnTo>
                  <a:pt x="9284" y="82"/>
                </a:lnTo>
                <a:lnTo>
                  <a:pt x="9310" y="68"/>
                </a:lnTo>
                <a:lnTo>
                  <a:pt x="9340" y="61"/>
                </a:lnTo>
                <a:lnTo>
                  <a:pt x="9386" y="62"/>
                </a:lnTo>
                <a:lnTo>
                  <a:pt x="9446" y="79"/>
                </a:lnTo>
                <a:lnTo>
                  <a:pt x="9472" y="95"/>
                </a:lnTo>
                <a:lnTo>
                  <a:pt x="9494" y="110"/>
                </a:lnTo>
                <a:lnTo>
                  <a:pt x="9529" y="147"/>
                </a:lnTo>
                <a:lnTo>
                  <a:pt x="9554" y="191"/>
                </a:lnTo>
                <a:lnTo>
                  <a:pt x="9567" y="237"/>
                </a:lnTo>
                <a:lnTo>
                  <a:pt x="9570" y="287"/>
                </a:lnTo>
                <a:lnTo>
                  <a:pt x="9563" y="336"/>
                </a:lnTo>
                <a:lnTo>
                  <a:pt x="9547" y="384"/>
                </a:lnTo>
                <a:lnTo>
                  <a:pt x="9521" y="428"/>
                </a:lnTo>
                <a:lnTo>
                  <a:pt x="9504" y="447"/>
                </a:lnTo>
                <a:lnTo>
                  <a:pt x="9485" y="467"/>
                </a:lnTo>
                <a:lnTo>
                  <a:pt x="9440" y="497"/>
                </a:lnTo>
                <a:lnTo>
                  <a:pt x="9389" y="514"/>
                </a:lnTo>
                <a:lnTo>
                  <a:pt x="9335" y="521"/>
                </a:lnTo>
                <a:lnTo>
                  <a:pt x="9250" y="520"/>
                </a:lnTo>
                <a:lnTo>
                  <a:pt x="9140" y="501"/>
                </a:lnTo>
                <a:lnTo>
                  <a:pt x="9090" y="488"/>
                </a:lnTo>
                <a:lnTo>
                  <a:pt x="8963" y="458"/>
                </a:lnTo>
                <a:lnTo>
                  <a:pt x="8837" y="423"/>
                </a:lnTo>
                <a:lnTo>
                  <a:pt x="8828" y="420"/>
                </a:lnTo>
                <a:lnTo>
                  <a:pt x="8819" y="418"/>
                </a:lnTo>
                <a:lnTo>
                  <a:pt x="8777" y="398"/>
                </a:lnTo>
                <a:lnTo>
                  <a:pt x="8692" y="363"/>
                </a:lnTo>
                <a:lnTo>
                  <a:pt x="8602" y="337"/>
                </a:lnTo>
                <a:lnTo>
                  <a:pt x="8512" y="320"/>
                </a:lnTo>
                <a:lnTo>
                  <a:pt x="8419" y="311"/>
                </a:lnTo>
                <a:lnTo>
                  <a:pt x="8326" y="313"/>
                </a:lnTo>
                <a:lnTo>
                  <a:pt x="8235" y="320"/>
                </a:lnTo>
                <a:lnTo>
                  <a:pt x="8146" y="339"/>
                </a:lnTo>
                <a:lnTo>
                  <a:pt x="8102" y="352"/>
                </a:lnTo>
                <a:lnTo>
                  <a:pt x="8036" y="361"/>
                </a:lnTo>
                <a:lnTo>
                  <a:pt x="7971" y="374"/>
                </a:lnTo>
                <a:lnTo>
                  <a:pt x="7865" y="397"/>
                </a:lnTo>
                <a:lnTo>
                  <a:pt x="7705" y="447"/>
                </a:lnTo>
                <a:lnTo>
                  <a:pt x="7603" y="490"/>
                </a:lnTo>
                <a:lnTo>
                  <a:pt x="7555" y="516"/>
                </a:lnTo>
                <a:lnTo>
                  <a:pt x="7551" y="520"/>
                </a:lnTo>
                <a:lnTo>
                  <a:pt x="7548" y="525"/>
                </a:lnTo>
                <a:lnTo>
                  <a:pt x="7440" y="572"/>
                </a:lnTo>
                <a:lnTo>
                  <a:pt x="7284" y="654"/>
                </a:lnTo>
                <a:lnTo>
                  <a:pt x="7183" y="713"/>
                </a:lnTo>
                <a:lnTo>
                  <a:pt x="7086" y="779"/>
                </a:lnTo>
                <a:lnTo>
                  <a:pt x="6991" y="851"/>
                </a:lnTo>
                <a:lnTo>
                  <a:pt x="6902" y="926"/>
                </a:lnTo>
                <a:lnTo>
                  <a:pt x="6817" y="1006"/>
                </a:lnTo>
                <a:lnTo>
                  <a:pt x="6777" y="1049"/>
                </a:lnTo>
                <a:lnTo>
                  <a:pt x="6736" y="1006"/>
                </a:lnTo>
                <a:lnTo>
                  <a:pt x="6652" y="926"/>
                </a:lnTo>
                <a:lnTo>
                  <a:pt x="6562" y="851"/>
                </a:lnTo>
                <a:lnTo>
                  <a:pt x="6469" y="779"/>
                </a:lnTo>
                <a:lnTo>
                  <a:pt x="6370" y="713"/>
                </a:lnTo>
                <a:lnTo>
                  <a:pt x="6271" y="654"/>
                </a:lnTo>
                <a:lnTo>
                  <a:pt x="6114" y="572"/>
                </a:lnTo>
                <a:lnTo>
                  <a:pt x="6005" y="525"/>
                </a:lnTo>
                <a:lnTo>
                  <a:pt x="6004" y="520"/>
                </a:lnTo>
                <a:lnTo>
                  <a:pt x="5998" y="516"/>
                </a:lnTo>
                <a:lnTo>
                  <a:pt x="5950" y="490"/>
                </a:lnTo>
                <a:lnTo>
                  <a:pt x="5849" y="447"/>
                </a:lnTo>
                <a:lnTo>
                  <a:pt x="5690" y="397"/>
                </a:lnTo>
                <a:lnTo>
                  <a:pt x="5582" y="374"/>
                </a:lnTo>
                <a:lnTo>
                  <a:pt x="5517" y="361"/>
                </a:lnTo>
                <a:lnTo>
                  <a:pt x="5451" y="352"/>
                </a:lnTo>
                <a:lnTo>
                  <a:pt x="5409" y="339"/>
                </a:lnTo>
                <a:lnTo>
                  <a:pt x="5319" y="320"/>
                </a:lnTo>
                <a:lnTo>
                  <a:pt x="5227" y="313"/>
                </a:lnTo>
                <a:lnTo>
                  <a:pt x="5135" y="311"/>
                </a:lnTo>
                <a:lnTo>
                  <a:pt x="5042" y="320"/>
                </a:lnTo>
                <a:lnTo>
                  <a:pt x="4951" y="337"/>
                </a:lnTo>
                <a:lnTo>
                  <a:pt x="4862" y="363"/>
                </a:lnTo>
                <a:lnTo>
                  <a:pt x="4776" y="398"/>
                </a:lnTo>
                <a:lnTo>
                  <a:pt x="4736" y="418"/>
                </a:lnTo>
                <a:lnTo>
                  <a:pt x="4718" y="423"/>
                </a:lnTo>
                <a:lnTo>
                  <a:pt x="4591" y="458"/>
                </a:lnTo>
                <a:lnTo>
                  <a:pt x="4464" y="488"/>
                </a:lnTo>
                <a:lnTo>
                  <a:pt x="4414" y="501"/>
                </a:lnTo>
                <a:lnTo>
                  <a:pt x="4303" y="520"/>
                </a:lnTo>
                <a:lnTo>
                  <a:pt x="4219" y="521"/>
                </a:lnTo>
                <a:lnTo>
                  <a:pt x="4164" y="514"/>
                </a:lnTo>
                <a:lnTo>
                  <a:pt x="4115" y="497"/>
                </a:lnTo>
                <a:lnTo>
                  <a:pt x="4070" y="467"/>
                </a:lnTo>
                <a:lnTo>
                  <a:pt x="4049" y="447"/>
                </a:lnTo>
                <a:lnTo>
                  <a:pt x="4032" y="428"/>
                </a:lnTo>
                <a:lnTo>
                  <a:pt x="4007" y="384"/>
                </a:lnTo>
                <a:lnTo>
                  <a:pt x="3991" y="336"/>
                </a:lnTo>
                <a:lnTo>
                  <a:pt x="3984" y="287"/>
                </a:lnTo>
                <a:lnTo>
                  <a:pt x="3987" y="237"/>
                </a:lnTo>
                <a:lnTo>
                  <a:pt x="4000" y="191"/>
                </a:lnTo>
                <a:lnTo>
                  <a:pt x="4024" y="147"/>
                </a:lnTo>
                <a:lnTo>
                  <a:pt x="4059" y="110"/>
                </a:lnTo>
                <a:lnTo>
                  <a:pt x="4083" y="95"/>
                </a:lnTo>
                <a:lnTo>
                  <a:pt x="4107" y="79"/>
                </a:lnTo>
                <a:lnTo>
                  <a:pt x="4168" y="62"/>
                </a:lnTo>
                <a:lnTo>
                  <a:pt x="4214" y="61"/>
                </a:lnTo>
                <a:lnTo>
                  <a:pt x="4243" y="68"/>
                </a:lnTo>
                <a:lnTo>
                  <a:pt x="4271" y="82"/>
                </a:lnTo>
                <a:lnTo>
                  <a:pt x="4293" y="101"/>
                </a:lnTo>
                <a:lnTo>
                  <a:pt x="4303" y="116"/>
                </a:lnTo>
                <a:lnTo>
                  <a:pt x="4312" y="132"/>
                </a:lnTo>
                <a:lnTo>
                  <a:pt x="4321" y="169"/>
                </a:lnTo>
                <a:lnTo>
                  <a:pt x="4319" y="206"/>
                </a:lnTo>
                <a:lnTo>
                  <a:pt x="4303" y="239"/>
                </a:lnTo>
                <a:lnTo>
                  <a:pt x="4291" y="252"/>
                </a:lnTo>
                <a:lnTo>
                  <a:pt x="4280" y="252"/>
                </a:lnTo>
                <a:lnTo>
                  <a:pt x="4256" y="249"/>
                </a:lnTo>
                <a:lnTo>
                  <a:pt x="4246" y="244"/>
                </a:lnTo>
                <a:lnTo>
                  <a:pt x="4208" y="223"/>
                </a:lnTo>
                <a:lnTo>
                  <a:pt x="4175" y="197"/>
                </a:lnTo>
                <a:lnTo>
                  <a:pt x="4163" y="190"/>
                </a:lnTo>
                <a:lnTo>
                  <a:pt x="4134" y="184"/>
                </a:lnTo>
                <a:lnTo>
                  <a:pt x="4107" y="193"/>
                </a:lnTo>
                <a:lnTo>
                  <a:pt x="4090" y="215"/>
                </a:lnTo>
                <a:lnTo>
                  <a:pt x="4090" y="232"/>
                </a:lnTo>
                <a:lnTo>
                  <a:pt x="4094" y="257"/>
                </a:lnTo>
                <a:lnTo>
                  <a:pt x="4118" y="297"/>
                </a:lnTo>
                <a:lnTo>
                  <a:pt x="4155" y="322"/>
                </a:lnTo>
                <a:lnTo>
                  <a:pt x="4199" y="328"/>
                </a:lnTo>
                <a:lnTo>
                  <a:pt x="4221" y="322"/>
                </a:lnTo>
                <a:lnTo>
                  <a:pt x="4228" y="326"/>
                </a:lnTo>
                <a:lnTo>
                  <a:pt x="4238" y="326"/>
                </a:lnTo>
                <a:lnTo>
                  <a:pt x="4265" y="323"/>
                </a:lnTo>
                <a:lnTo>
                  <a:pt x="4316" y="300"/>
                </a:lnTo>
                <a:lnTo>
                  <a:pt x="4356" y="260"/>
                </a:lnTo>
                <a:lnTo>
                  <a:pt x="4374" y="222"/>
                </a:lnTo>
                <a:lnTo>
                  <a:pt x="4379" y="195"/>
                </a:lnTo>
                <a:lnTo>
                  <a:pt x="4379" y="180"/>
                </a:lnTo>
                <a:lnTo>
                  <a:pt x="4377" y="149"/>
                </a:lnTo>
                <a:lnTo>
                  <a:pt x="4354" y="92"/>
                </a:lnTo>
                <a:lnTo>
                  <a:pt x="4315" y="46"/>
                </a:lnTo>
                <a:lnTo>
                  <a:pt x="4263" y="13"/>
                </a:lnTo>
                <a:lnTo>
                  <a:pt x="4233" y="5"/>
                </a:lnTo>
                <a:lnTo>
                  <a:pt x="4197" y="0"/>
                </a:lnTo>
                <a:lnTo>
                  <a:pt x="4129" y="4"/>
                </a:lnTo>
                <a:lnTo>
                  <a:pt x="4066" y="26"/>
                </a:lnTo>
                <a:lnTo>
                  <a:pt x="4010" y="61"/>
                </a:lnTo>
                <a:lnTo>
                  <a:pt x="3962" y="108"/>
                </a:lnTo>
                <a:lnTo>
                  <a:pt x="3926" y="164"/>
                </a:lnTo>
                <a:lnTo>
                  <a:pt x="3902" y="226"/>
                </a:lnTo>
                <a:lnTo>
                  <a:pt x="3892" y="293"/>
                </a:lnTo>
                <a:lnTo>
                  <a:pt x="3893" y="328"/>
                </a:lnTo>
                <a:lnTo>
                  <a:pt x="3899" y="362"/>
                </a:lnTo>
                <a:lnTo>
                  <a:pt x="3921" y="425"/>
                </a:lnTo>
                <a:lnTo>
                  <a:pt x="3956" y="484"/>
                </a:lnTo>
                <a:lnTo>
                  <a:pt x="4004" y="532"/>
                </a:lnTo>
                <a:lnTo>
                  <a:pt x="4032" y="550"/>
                </a:lnTo>
                <a:lnTo>
                  <a:pt x="4064" y="568"/>
                </a:lnTo>
                <a:lnTo>
                  <a:pt x="4133" y="591"/>
                </a:lnTo>
                <a:lnTo>
                  <a:pt x="4204" y="599"/>
                </a:lnTo>
                <a:lnTo>
                  <a:pt x="4277" y="597"/>
                </a:lnTo>
                <a:lnTo>
                  <a:pt x="4313" y="590"/>
                </a:lnTo>
                <a:lnTo>
                  <a:pt x="4354" y="581"/>
                </a:lnTo>
                <a:lnTo>
                  <a:pt x="4433" y="558"/>
                </a:lnTo>
                <a:lnTo>
                  <a:pt x="4548" y="516"/>
                </a:lnTo>
                <a:lnTo>
                  <a:pt x="4624" y="488"/>
                </a:lnTo>
                <a:lnTo>
                  <a:pt x="4584" y="517"/>
                </a:lnTo>
                <a:lnTo>
                  <a:pt x="4513" y="585"/>
                </a:lnTo>
                <a:lnTo>
                  <a:pt x="4481" y="622"/>
                </a:lnTo>
                <a:lnTo>
                  <a:pt x="4424" y="669"/>
                </a:lnTo>
                <a:lnTo>
                  <a:pt x="4304" y="757"/>
                </a:lnTo>
                <a:lnTo>
                  <a:pt x="4242" y="797"/>
                </a:lnTo>
                <a:lnTo>
                  <a:pt x="4180" y="836"/>
                </a:lnTo>
                <a:lnTo>
                  <a:pt x="4052" y="909"/>
                </a:lnTo>
                <a:lnTo>
                  <a:pt x="3919" y="975"/>
                </a:lnTo>
                <a:lnTo>
                  <a:pt x="3783" y="1032"/>
                </a:lnTo>
                <a:lnTo>
                  <a:pt x="3713" y="1057"/>
                </a:lnTo>
                <a:lnTo>
                  <a:pt x="3629" y="1083"/>
                </a:lnTo>
                <a:lnTo>
                  <a:pt x="3497" y="1110"/>
                </a:lnTo>
                <a:lnTo>
                  <a:pt x="3407" y="1120"/>
                </a:lnTo>
                <a:lnTo>
                  <a:pt x="3318" y="1121"/>
                </a:lnTo>
                <a:lnTo>
                  <a:pt x="3230" y="1112"/>
                </a:lnTo>
                <a:lnTo>
                  <a:pt x="3144" y="1092"/>
                </a:lnTo>
                <a:lnTo>
                  <a:pt x="3061" y="1058"/>
                </a:lnTo>
                <a:lnTo>
                  <a:pt x="3022" y="1035"/>
                </a:lnTo>
                <a:lnTo>
                  <a:pt x="2989" y="1014"/>
                </a:lnTo>
                <a:lnTo>
                  <a:pt x="2928" y="962"/>
                </a:lnTo>
                <a:lnTo>
                  <a:pt x="2876" y="902"/>
                </a:lnTo>
                <a:lnTo>
                  <a:pt x="2837" y="834"/>
                </a:lnTo>
                <a:lnTo>
                  <a:pt x="2824" y="795"/>
                </a:lnTo>
                <a:lnTo>
                  <a:pt x="2814" y="759"/>
                </a:lnTo>
                <a:lnTo>
                  <a:pt x="2803" y="682"/>
                </a:lnTo>
                <a:lnTo>
                  <a:pt x="2807" y="606"/>
                </a:lnTo>
                <a:lnTo>
                  <a:pt x="2828" y="530"/>
                </a:lnTo>
                <a:lnTo>
                  <a:pt x="2846" y="497"/>
                </a:lnTo>
                <a:lnTo>
                  <a:pt x="2864" y="468"/>
                </a:lnTo>
                <a:lnTo>
                  <a:pt x="2915" y="419"/>
                </a:lnTo>
                <a:lnTo>
                  <a:pt x="2976" y="383"/>
                </a:lnTo>
                <a:lnTo>
                  <a:pt x="3044" y="359"/>
                </a:lnTo>
                <a:lnTo>
                  <a:pt x="3114" y="352"/>
                </a:lnTo>
                <a:lnTo>
                  <a:pt x="3183" y="361"/>
                </a:lnTo>
                <a:lnTo>
                  <a:pt x="3228" y="381"/>
                </a:lnTo>
                <a:lnTo>
                  <a:pt x="3256" y="402"/>
                </a:lnTo>
                <a:lnTo>
                  <a:pt x="3280" y="427"/>
                </a:lnTo>
                <a:lnTo>
                  <a:pt x="3300" y="459"/>
                </a:lnTo>
                <a:lnTo>
                  <a:pt x="3309" y="476"/>
                </a:lnTo>
                <a:lnTo>
                  <a:pt x="3319" y="507"/>
                </a:lnTo>
                <a:lnTo>
                  <a:pt x="3326" y="578"/>
                </a:lnTo>
                <a:lnTo>
                  <a:pt x="3314" y="630"/>
                </a:lnTo>
                <a:lnTo>
                  <a:pt x="3300" y="661"/>
                </a:lnTo>
                <a:lnTo>
                  <a:pt x="3278" y="687"/>
                </a:lnTo>
                <a:lnTo>
                  <a:pt x="3249" y="705"/>
                </a:lnTo>
                <a:lnTo>
                  <a:pt x="3231" y="711"/>
                </a:lnTo>
                <a:lnTo>
                  <a:pt x="3208" y="714"/>
                </a:lnTo>
                <a:lnTo>
                  <a:pt x="3159" y="711"/>
                </a:lnTo>
                <a:lnTo>
                  <a:pt x="3114" y="692"/>
                </a:lnTo>
                <a:lnTo>
                  <a:pt x="3081" y="657"/>
                </a:lnTo>
                <a:lnTo>
                  <a:pt x="3072" y="634"/>
                </a:lnTo>
                <a:lnTo>
                  <a:pt x="3066" y="621"/>
                </a:lnTo>
                <a:lnTo>
                  <a:pt x="3051" y="602"/>
                </a:lnTo>
                <a:lnTo>
                  <a:pt x="3031" y="591"/>
                </a:lnTo>
                <a:lnTo>
                  <a:pt x="3011" y="590"/>
                </a:lnTo>
                <a:lnTo>
                  <a:pt x="2989" y="597"/>
                </a:lnTo>
                <a:lnTo>
                  <a:pt x="2971" y="609"/>
                </a:lnTo>
                <a:lnTo>
                  <a:pt x="2958" y="629"/>
                </a:lnTo>
                <a:lnTo>
                  <a:pt x="2952" y="652"/>
                </a:lnTo>
                <a:lnTo>
                  <a:pt x="2954" y="666"/>
                </a:lnTo>
                <a:lnTo>
                  <a:pt x="2959" y="691"/>
                </a:lnTo>
                <a:lnTo>
                  <a:pt x="2980" y="735"/>
                </a:lnTo>
                <a:lnTo>
                  <a:pt x="3009" y="770"/>
                </a:lnTo>
                <a:lnTo>
                  <a:pt x="3050" y="796"/>
                </a:lnTo>
                <a:lnTo>
                  <a:pt x="3094" y="816"/>
                </a:lnTo>
                <a:lnTo>
                  <a:pt x="3142" y="825"/>
                </a:lnTo>
                <a:lnTo>
                  <a:pt x="3190" y="826"/>
                </a:lnTo>
                <a:lnTo>
                  <a:pt x="3236" y="818"/>
                </a:lnTo>
                <a:lnTo>
                  <a:pt x="3258" y="809"/>
                </a:lnTo>
                <a:lnTo>
                  <a:pt x="3283" y="799"/>
                </a:lnTo>
                <a:lnTo>
                  <a:pt x="3323" y="769"/>
                </a:lnTo>
                <a:lnTo>
                  <a:pt x="3353" y="733"/>
                </a:lnTo>
                <a:lnTo>
                  <a:pt x="3374" y="691"/>
                </a:lnTo>
                <a:lnTo>
                  <a:pt x="3387" y="646"/>
                </a:lnTo>
                <a:lnTo>
                  <a:pt x="3391" y="598"/>
                </a:lnTo>
                <a:lnTo>
                  <a:pt x="3387" y="549"/>
                </a:lnTo>
                <a:lnTo>
                  <a:pt x="3375" y="501"/>
                </a:lnTo>
                <a:lnTo>
                  <a:pt x="3366" y="477"/>
                </a:lnTo>
                <a:lnTo>
                  <a:pt x="3356" y="454"/>
                </a:lnTo>
                <a:lnTo>
                  <a:pt x="3330" y="412"/>
                </a:lnTo>
                <a:lnTo>
                  <a:pt x="3297" y="379"/>
                </a:lnTo>
                <a:lnTo>
                  <a:pt x="3261" y="350"/>
                </a:lnTo>
                <a:lnTo>
                  <a:pt x="3222" y="328"/>
                </a:lnTo>
                <a:lnTo>
                  <a:pt x="3179" y="314"/>
                </a:lnTo>
                <a:lnTo>
                  <a:pt x="3111" y="301"/>
                </a:lnTo>
                <a:lnTo>
                  <a:pt x="3017" y="306"/>
                </a:lnTo>
                <a:lnTo>
                  <a:pt x="2925" y="332"/>
                </a:lnTo>
                <a:lnTo>
                  <a:pt x="2863" y="366"/>
                </a:lnTo>
                <a:lnTo>
                  <a:pt x="2825" y="394"/>
                </a:lnTo>
                <a:lnTo>
                  <a:pt x="2793" y="427"/>
                </a:lnTo>
                <a:lnTo>
                  <a:pt x="2764" y="464"/>
                </a:lnTo>
                <a:lnTo>
                  <a:pt x="2753" y="485"/>
                </a:lnTo>
                <a:lnTo>
                  <a:pt x="2735" y="520"/>
                </a:lnTo>
                <a:lnTo>
                  <a:pt x="2711" y="595"/>
                </a:lnTo>
                <a:lnTo>
                  <a:pt x="2704" y="673"/>
                </a:lnTo>
                <a:lnTo>
                  <a:pt x="2707" y="751"/>
                </a:lnTo>
                <a:lnTo>
                  <a:pt x="2726" y="829"/>
                </a:lnTo>
                <a:lnTo>
                  <a:pt x="2754" y="901"/>
                </a:lnTo>
                <a:lnTo>
                  <a:pt x="2794" y="970"/>
                </a:lnTo>
                <a:lnTo>
                  <a:pt x="2845" y="1029"/>
                </a:lnTo>
                <a:lnTo>
                  <a:pt x="2875" y="1055"/>
                </a:lnTo>
                <a:lnTo>
                  <a:pt x="2923" y="1094"/>
                </a:lnTo>
                <a:lnTo>
                  <a:pt x="3028" y="1153"/>
                </a:lnTo>
                <a:lnTo>
                  <a:pt x="3140" y="1193"/>
                </a:lnTo>
                <a:lnTo>
                  <a:pt x="3258" y="1213"/>
                </a:lnTo>
                <a:lnTo>
                  <a:pt x="3318" y="1217"/>
                </a:lnTo>
                <a:lnTo>
                  <a:pt x="3289" y="1230"/>
                </a:lnTo>
                <a:lnTo>
                  <a:pt x="3240" y="1267"/>
                </a:lnTo>
                <a:lnTo>
                  <a:pt x="3197" y="1313"/>
                </a:lnTo>
                <a:lnTo>
                  <a:pt x="3164" y="1365"/>
                </a:lnTo>
                <a:lnTo>
                  <a:pt x="3140" y="1423"/>
                </a:lnTo>
                <a:lnTo>
                  <a:pt x="3129" y="1486"/>
                </a:lnTo>
                <a:lnTo>
                  <a:pt x="3130" y="1548"/>
                </a:lnTo>
                <a:lnTo>
                  <a:pt x="3144" y="1609"/>
                </a:lnTo>
                <a:lnTo>
                  <a:pt x="3159" y="1639"/>
                </a:lnTo>
                <a:lnTo>
                  <a:pt x="3162" y="1646"/>
                </a:lnTo>
                <a:lnTo>
                  <a:pt x="3174" y="1655"/>
                </a:lnTo>
                <a:lnTo>
                  <a:pt x="3193" y="1658"/>
                </a:lnTo>
                <a:lnTo>
                  <a:pt x="3217" y="1644"/>
                </a:lnTo>
                <a:lnTo>
                  <a:pt x="3227" y="1618"/>
                </a:lnTo>
                <a:lnTo>
                  <a:pt x="3223" y="1601"/>
                </a:lnTo>
                <a:lnTo>
                  <a:pt x="3210" y="1570"/>
                </a:lnTo>
                <a:lnTo>
                  <a:pt x="3193" y="1506"/>
                </a:lnTo>
                <a:lnTo>
                  <a:pt x="3190" y="1443"/>
                </a:lnTo>
                <a:lnTo>
                  <a:pt x="3204" y="1378"/>
                </a:lnTo>
                <a:lnTo>
                  <a:pt x="3219" y="1348"/>
                </a:lnTo>
                <a:lnTo>
                  <a:pt x="3234" y="1325"/>
                </a:lnTo>
                <a:lnTo>
                  <a:pt x="3266" y="1286"/>
                </a:lnTo>
                <a:lnTo>
                  <a:pt x="3304" y="1254"/>
                </a:lnTo>
                <a:lnTo>
                  <a:pt x="3346" y="1228"/>
                </a:lnTo>
                <a:lnTo>
                  <a:pt x="3370" y="1217"/>
                </a:lnTo>
                <a:lnTo>
                  <a:pt x="3419" y="1215"/>
                </a:lnTo>
                <a:lnTo>
                  <a:pt x="3467" y="1210"/>
                </a:lnTo>
                <a:lnTo>
                  <a:pt x="3444" y="1234"/>
                </a:lnTo>
                <a:lnTo>
                  <a:pt x="3406" y="1293"/>
                </a:lnTo>
                <a:lnTo>
                  <a:pt x="3381" y="1356"/>
                </a:lnTo>
                <a:lnTo>
                  <a:pt x="3372" y="1422"/>
                </a:lnTo>
                <a:lnTo>
                  <a:pt x="3375" y="1456"/>
                </a:lnTo>
                <a:lnTo>
                  <a:pt x="3376" y="1465"/>
                </a:lnTo>
                <a:lnTo>
                  <a:pt x="3384" y="1479"/>
                </a:lnTo>
                <a:lnTo>
                  <a:pt x="3403" y="1491"/>
                </a:lnTo>
                <a:lnTo>
                  <a:pt x="3432" y="1487"/>
                </a:lnTo>
                <a:lnTo>
                  <a:pt x="3445" y="1471"/>
                </a:lnTo>
                <a:lnTo>
                  <a:pt x="3449" y="1456"/>
                </a:lnTo>
                <a:lnTo>
                  <a:pt x="3448" y="1445"/>
                </a:lnTo>
                <a:lnTo>
                  <a:pt x="3441" y="1410"/>
                </a:lnTo>
                <a:lnTo>
                  <a:pt x="3442" y="1344"/>
                </a:lnTo>
                <a:lnTo>
                  <a:pt x="3459" y="1282"/>
                </a:lnTo>
                <a:lnTo>
                  <a:pt x="3492" y="1226"/>
                </a:lnTo>
                <a:lnTo>
                  <a:pt x="3514" y="1202"/>
                </a:lnTo>
                <a:lnTo>
                  <a:pt x="3515" y="1200"/>
                </a:lnTo>
                <a:lnTo>
                  <a:pt x="3573" y="1189"/>
                </a:lnTo>
                <a:lnTo>
                  <a:pt x="3689" y="1155"/>
                </a:lnTo>
                <a:lnTo>
                  <a:pt x="3746" y="1136"/>
                </a:lnTo>
                <a:lnTo>
                  <a:pt x="3702" y="1184"/>
                </a:lnTo>
                <a:lnTo>
                  <a:pt x="3663" y="1237"/>
                </a:lnTo>
                <a:lnTo>
                  <a:pt x="3645" y="1264"/>
                </a:lnTo>
                <a:lnTo>
                  <a:pt x="3611" y="1322"/>
                </a:lnTo>
                <a:lnTo>
                  <a:pt x="3586" y="1385"/>
                </a:lnTo>
                <a:lnTo>
                  <a:pt x="3576" y="1449"/>
                </a:lnTo>
                <a:lnTo>
                  <a:pt x="3578" y="1483"/>
                </a:lnTo>
                <a:lnTo>
                  <a:pt x="3584" y="1509"/>
                </a:lnTo>
                <a:lnTo>
                  <a:pt x="3603" y="1558"/>
                </a:lnTo>
                <a:lnTo>
                  <a:pt x="3634" y="1602"/>
                </a:lnTo>
                <a:lnTo>
                  <a:pt x="3677" y="1632"/>
                </a:lnTo>
                <a:lnTo>
                  <a:pt x="3703" y="1637"/>
                </a:lnTo>
                <a:lnTo>
                  <a:pt x="3713" y="1639"/>
                </a:lnTo>
                <a:lnTo>
                  <a:pt x="3729" y="1636"/>
                </a:lnTo>
                <a:lnTo>
                  <a:pt x="3747" y="1622"/>
                </a:lnTo>
                <a:lnTo>
                  <a:pt x="3755" y="1595"/>
                </a:lnTo>
                <a:lnTo>
                  <a:pt x="3747" y="1572"/>
                </a:lnTo>
                <a:lnTo>
                  <a:pt x="3734" y="1561"/>
                </a:lnTo>
                <a:lnTo>
                  <a:pt x="3725" y="1557"/>
                </a:lnTo>
                <a:lnTo>
                  <a:pt x="3696" y="1544"/>
                </a:lnTo>
                <a:lnTo>
                  <a:pt x="3659" y="1508"/>
                </a:lnTo>
                <a:lnTo>
                  <a:pt x="3641" y="1465"/>
                </a:lnTo>
                <a:lnTo>
                  <a:pt x="3638" y="1417"/>
                </a:lnTo>
                <a:lnTo>
                  <a:pt x="3648" y="1365"/>
                </a:lnTo>
                <a:lnTo>
                  <a:pt x="3668" y="1315"/>
                </a:lnTo>
                <a:lnTo>
                  <a:pt x="3707" y="1241"/>
                </a:lnTo>
                <a:lnTo>
                  <a:pt x="3735" y="1200"/>
                </a:lnTo>
                <a:lnTo>
                  <a:pt x="3772" y="1153"/>
                </a:lnTo>
                <a:lnTo>
                  <a:pt x="3813" y="1108"/>
                </a:lnTo>
                <a:lnTo>
                  <a:pt x="3912" y="1066"/>
                </a:lnTo>
                <a:lnTo>
                  <a:pt x="4099" y="963"/>
                </a:lnTo>
                <a:lnTo>
                  <a:pt x="4189" y="906"/>
                </a:lnTo>
                <a:lnTo>
                  <a:pt x="4264" y="854"/>
                </a:lnTo>
                <a:lnTo>
                  <a:pt x="4339" y="800"/>
                </a:lnTo>
                <a:lnTo>
                  <a:pt x="4302" y="843"/>
                </a:lnTo>
                <a:lnTo>
                  <a:pt x="4242" y="937"/>
                </a:lnTo>
                <a:lnTo>
                  <a:pt x="4195" y="1042"/>
                </a:lnTo>
                <a:lnTo>
                  <a:pt x="4159" y="1154"/>
                </a:lnTo>
                <a:lnTo>
                  <a:pt x="4116" y="1328"/>
                </a:lnTo>
                <a:lnTo>
                  <a:pt x="4064" y="1556"/>
                </a:lnTo>
                <a:lnTo>
                  <a:pt x="4032" y="1661"/>
                </a:lnTo>
                <a:lnTo>
                  <a:pt x="4007" y="1728"/>
                </a:lnTo>
                <a:lnTo>
                  <a:pt x="3958" y="1823"/>
                </a:lnTo>
                <a:lnTo>
                  <a:pt x="3921" y="1882"/>
                </a:lnTo>
                <a:lnTo>
                  <a:pt x="3877" y="1937"/>
                </a:lnTo>
                <a:lnTo>
                  <a:pt x="3827" y="1987"/>
                </a:lnTo>
                <a:lnTo>
                  <a:pt x="3774" y="2034"/>
                </a:lnTo>
                <a:lnTo>
                  <a:pt x="3716" y="2074"/>
                </a:lnTo>
                <a:lnTo>
                  <a:pt x="3683" y="2092"/>
                </a:lnTo>
                <a:lnTo>
                  <a:pt x="3652" y="2109"/>
                </a:lnTo>
                <a:lnTo>
                  <a:pt x="3588" y="2136"/>
                </a:lnTo>
                <a:lnTo>
                  <a:pt x="3521" y="2158"/>
                </a:lnTo>
                <a:lnTo>
                  <a:pt x="3453" y="2173"/>
                </a:lnTo>
                <a:lnTo>
                  <a:pt x="3384" y="2180"/>
                </a:lnTo>
                <a:lnTo>
                  <a:pt x="3314" y="2182"/>
                </a:lnTo>
                <a:lnTo>
                  <a:pt x="3244" y="2176"/>
                </a:lnTo>
                <a:lnTo>
                  <a:pt x="3174" y="2164"/>
                </a:lnTo>
                <a:lnTo>
                  <a:pt x="3140" y="2154"/>
                </a:lnTo>
                <a:lnTo>
                  <a:pt x="3099" y="2141"/>
                </a:lnTo>
                <a:lnTo>
                  <a:pt x="3024" y="2109"/>
                </a:lnTo>
                <a:lnTo>
                  <a:pt x="2955" y="2070"/>
                </a:lnTo>
                <a:lnTo>
                  <a:pt x="2893" y="2025"/>
                </a:lnTo>
                <a:lnTo>
                  <a:pt x="2836" y="1974"/>
                </a:lnTo>
                <a:lnTo>
                  <a:pt x="2784" y="1917"/>
                </a:lnTo>
                <a:lnTo>
                  <a:pt x="2715" y="1827"/>
                </a:lnTo>
                <a:lnTo>
                  <a:pt x="2639" y="1690"/>
                </a:lnTo>
                <a:lnTo>
                  <a:pt x="2573" y="1547"/>
                </a:lnTo>
                <a:lnTo>
                  <a:pt x="2486" y="1322"/>
                </a:lnTo>
                <a:lnTo>
                  <a:pt x="2430" y="1177"/>
                </a:lnTo>
                <a:lnTo>
                  <a:pt x="2399" y="1102"/>
                </a:lnTo>
                <a:lnTo>
                  <a:pt x="2330" y="956"/>
                </a:lnTo>
                <a:lnTo>
                  <a:pt x="2251" y="816"/>
                </a:lnTo>
                <a:lnTo>
                  <a:pt x="2157" y="685"/>
                </a:lnTo>
                <a:lnTo>
                  <a:pt x="2103" y="624"/>
                </a:lnTo>
                <a:lnTo>
                  <a:pt x="2048" y="565"/>
                </a:lnTo>
                <a:lnTo>
                  <a:pt x="1925" y="459"/>
                </a:lnTo>
                <a:lnTo>
                  <a:pt x="1822" y="392"/>
                </a:lnTo>
                <a:lnTo>
                  <a:pt x="1751" y="353"/>
                </a:lnTo>
                <a:lnTo>
                  <a:pt x="1677" y="319"/>
                </a:lnTo>
                <a:lnTo>
                  <a:pt x="1601" y="292"/>
                </a:lnTo>
                <a:lnTo>
                  <a:pt x="1562" y="282"/>
                </a:lnTo>
                <a:lnTo>
                  <a:pt x="1503" y="269"/>
                </a:lnTo>
                <a:lnTo>
                  <a:pt x="1383" y="253"/>
                </a:lnTo>
                <a:lnTo>
                  <a:pt x="1261" y="253"/>
                </a:lnTo>
                <a:lnTo>
                  <a:pt x="1140" y="269"/>
                </a:lnTo>
                <a:lnTo>
                  <a:pt x="1082" y="284"/>
                </a:lnTo>
                <a:lnTo>
                  <a:pt x="1046" y="289"/>
                </a:lnTo>
                <a:lnTo>
                  <a:pt x="975" y="314"/>
                </a:lnTo>
                <a:lnTo>
                  <a:pt x="907" y="350"/>
                </a:lnTo>
                <a:lnTo>
                  <a:pt x="846" y="392"/>
                </a:lnTo>
                <a:lnTo>
                  <a:pt x="819" y="414"/>
                </a:lnTo>
                <a:lnTo>
                  <a:pt x="736" y="488"/>
                </a:lnTo>
                <a:lnTo>
                  <a:pt x="610" y="600"/>
                </a:lnTo>
                <a:lnTo>
                  <a:pt x="520" y="666"/>
                </a:lnTo>
                <a:lnTo>
                  <a:pt x="470" y="691"/>
                </a:lnTo>
                <a:lnTo>
                  <a:pt x="429" y="709"/>
                </a:lnTo>
                <a:lnTo>
                  <a:pt x="358" y="726"/>
                </a:lnTo>
                <a:lnTo>
                  <a:pt x="310" y="730"/>
                </a:lnTo>
                <a:lnTo>
                  <a:pt x="262" y="727"/>
                </a:lnTo>
                <a:lnTo>
                  <a:pt x="216" y="716"/>
                </a:lnTo>
                <a:lnTo>
                  <a:pt x="175" y="696"/>
                </a:lnTo>
                <a:lnTo>
                  <a:pt x="139" y="665"/>
                </a:lnTo>
                <a:lnTo>
                  <a:pt x="124" y="644"/>
                </a:lnTo>
                <a:lnTo>
                  <a:pt x="114" y="629"/>
                </a:lnTo>
                <a:lnTo>
                  <a:pt x="100" y="597"/>
                </a:lnTo>
                <a:lnTo>
                  <a:pt x="94" y="562"/>
                </a:lnTo>
                <a:lnTo>
                  <a:pt x="100" y="527"/>
                </a:lnTo>
                <a:lnTo>
                  <a:pt x="107" y="508"/>
                </a:lnTo>
                <a:lnTo>
                  <a:pt x="123" y="480"/>
                </a:lnTo>
                <a:lnTo>
                  <a:pt x="159" y="445"/>
                </a:lnTo>
                <a:lnTo>
                  <a:pt x="188" y="431"/>
                </a:lnTo>
                <a:lnTo>
                  <a:pt x="206" y="428"/>
                </a:lnTo>
                <a:lnTo>
                  <a:pt x="215" y="427"/>
                </a:lnTo>
                <a:lnTo>
                  <a:pt x="232" y="418"/>
                </a:lnTo>
                <a:lnTo>
                  <a:pt x="246" y="398"/>
                </a:lnTo>
                <a:lnTo>
                  <a:pt x="246" y="367"/>
                </a:lnTo>
                <a:lnTo>
                  <a:pt x="232" y="348"/>
                </a:lnTo>
                <a:lnTo>
                  <a:pt x="216" y="340"/>
                </a:lnTo>
                <a:lnTo>
                  <a:pt x="206" y="339"/>
                </a:lnTo>
                <a:lnTo>
                  <a:pt x="180" y="337"/>
                </a:lnTo>
                <a:lnTo>
                  <a:pt x="135" y="348"/>
                </a:lnTo>
                <a:lnTo>
                  <a:pt x="93" y="370"/>
                </a:lnTo>
                <a:lnTo>
                  <a:pt x="58" y="399"/>
                </a:lnTo>
                <a:lnTo>
                  <a:pt x="31" y="438"/>
                </a:lnTo>
                <a:lnTo>
                  <a:pt x="11" y="482"/>
                </a:lnTo>
                <a:lnTo>
                  <a:pt x="1" y="529"/>
                </a:lnTo>
                <a:lnTo>
                  <a:pt x="0" y="576"/>
                </a:lnTo>
                <a:lnTo>
                  <a:pt x="4" y="599"/>
                </a:lnTo>
                <a:lnTo>
                  <a:pt x="10" y="624"/>
                </a:lnTo>
                <a:lnTo>
                  <a:pt x="32" y="669"/>
                </a:lnTo>
                <a:lnTo>
                  <a:pt x="62" y="708"/>
                </a:lnTo>
                <a:lnTo>
                  <a:pt x="98" y="742"/>
                </a:lnTo>
                <a:lnTo>
                  <a:pt x="141" y="768"/>
                </a:lnTo>
                <a:lnTo>
                  <a:pt x="188" y="787"/>
                </a:lnTo>
                <a:lnTo>
                  <a:pt x="237" y="799"/>
                </a:lnTo>
                <a:lnTo>
                  <a:pt x="288" y="803"/>
                </a:lnTo>
                <a:lnTo>
                  <a:pt x="312" y="800"/>
                </a:lnTo>
                <a:lnTo>
                  <a:pt x="338" y="797"/>
                </a:lnTo>
                <a:lnTo>
                  <a:pt x="390" y="784"/>
                </a:lnTo>
                <a:lnTo>
                  <a:pt x="463" y="757"/>
                </a:lnTo>
                <a:lnTo>
                  <a:pt x="549" y="703"/>
                </a:lnTo>
                <a:lnTo>
                  <a:pt x="630" y="637"/>
                </a:lnTo>
                <a:lnTo>
                  <a:pt x="667" y="599"/>
                </a:lnTo>
                <a:lnTo>
                  <a:pt x="643" y="644"/>
                </a:lnTo>
                <a:lnTo>
                  <a:pt x="605" y="739"/>
                </a:lnTo>
                <a:lnTo>
                  <a:pt x="592" y="790"/>
                </a:lnTo>
                <a:lnTo>
                  <a:pt x="584" y="823"/>
                </a:lnTo>
                <a:lnTo>
                  <a:pt x="577" y="892"/>
                </a:lnTo>
                <a:lnTo>
                  <a:pt x="574" y="959"/>
                </a:lnTo>
                <a:lnTo>
                  <a:pt x="581" y="1028"/>
                </a:lnTo>
                <a:lnTo>
                  <a:pt x="592" y="1094"/>
                </a:lnTo>
                <a:lnTo>
                  <a:pt x="614" y="1158"/>
                </a:lnTo>
                <a:lnTo>
                  <a:pt x="643" y="1220"/>
                </a:lnTo>
                <a:lnTo>
                  <a:pt x="680" y="1277"/>
                </a:lnTo>
                <a:lnTo>
                  <a:pt x="704" y="1304"/>
                </a:lnTo>
                <a:lnTo>
                  <a:pt x="724" y="1328"/>
                </a:lnTo>
                <a:lnTo>
                  <a:pt x="772" y="1369"/>
                </a:lnTo>
                <a:lnTo>
                  <a:pt x="825" y="1405"/>
                </a:lnTo>
                <a:lnTo>
                  <a:pt x="881" y="1436"/>
                </a:lnTo>
                <a:lnTo>
                  <a:pt x="941" y="1460"/>
                </a:lnTo>
                <a:lnTo>
                  <a:pt x="1003" y="1478"/>
                </a:lnTo>
                <a:lnTo>
                  <a:pt x="1067" y="1488"/>
                </a:lnTo>
                <a:lnTo>
                  <a:pt x="1130" y="1490"/>
                </a:lnTo>
                <a:lnTo>
                  <a:pt x="1161" y="1488"/>
                </a:lnTo>
                <a:lnTo>
                  <a:pt x="1192" y="1484"/>
                </a:lnTo>
                <a:lnTo>
                  <a:pt x="1253" y="1471"/>
                </a:lnTo>
                <a:lnTo>
                  <a:pt x="1312" y="1452"/>
                </a:lnTo>
                <a:lnTo>
                  <a:pt x="1366" y="1425"/>
                </a:lnTo>
                <a:lnTo>
                  <a:pt x="1417" y="1391"/>
                </a:lnTo>
                <a:lnTo>
                  <a:pt x="1462" y="1351"/>
                </a:lnTo>
                <a:lnTo>
                  <a:pt x="1501" y="1304"/>
                </a:lnTo>
                <a:lnTo>
                  <a:pt x="1532" y="1250"/>
                </a:lnTo>
                <a:lnTo>
                  <a:pt x="1545" y="1221"/>
                </a:lnTo>
                <a:lnTo>
                  <a:pt x="1555" y="1193"/>
                </a:lnTo>
                <a:lnTo>
                  <a:pt x="1569" y="1136"/>
                </a:lnTo>
                <a:lnTo>
                  <a:pt x="1577" y="1076"/>
                </a:lnTo>
                <a:lnTo>
                  <a:pt x="1577" y="1015"/>
                </a:lnTo>
                <a:lnTo>
                  <a:pt x="1571" y="956"/>
                </a:lnTo>
                <a:lnTo>
                  <a:pt x="1556" y="897"/>
                </a:lnTo>
                <a:lnTo>
                  <a:pt x="1536" y="840"/>
                </a:lnTo>
                <a:lnTo>
                  <a:pt x="1509" y="787"/>
                </a:lnTo>
                <a:lnTo>
                  <a:pt x="1492" y="762"/>
                </a:lnTo>
                <a:lnTo>
                  <a:pt x="1472" y="736"/>
                </a:lnTo>
                <a:lnTo>
                  <a:pt x="1426" y="689"/>
                </a:lnTo>
                <a:lnTo>
                  <a:pt x="1371" y="648"/>
                </a:lnTo>
                <a:lnTo>
                  <a:pt x="1313" y="617"/>
                </a:lnTo>
                <a:lnTo>
                  <a:pt x="1249" y="597"/>
                </a:lnTo>
                <a:lnTo>
                  <a:pt x="1184" y="587"/>
                </a:lnTo>
                <a:lnTo>
                  <a:pt x="1120" y="593"/>
                </a:lnTo>
                <a:lnTo>
                  <a:pt x="1055" y="612"/>
                </a:lnTo>
                <a:lnTo>
                  <a:pt x="1024" y="629"/>
                </a:lnTo>
                <a:lnTo>
                  <a:pt x="994" y="647"/>
                </a:lnTo>
                <a:lnTo>
                  <a:pt x="940" y="692"/>
                </a:lnTo>
                <a:lnTo>
                  <a:pt x="898" y="748"/>
                </a:lnTo>
                <a:lnTo>
                  <a:pt x="880" y="796"/>
                </a:lnTo>
                <a:lnTo>
                  <a:pt x="873" y="831"/>
                </a:lnTo>
                <a:lnTo>
                  <a:pt x="873" y="849"/>
                </a:lnTo>
                <a:lnTo>
                  <a:pt x="875" y="882"/>
                </a:lnTo>
                <a:lnTo>
                  <a:pt x="888" y="943"/>
                </a:lnTo>
                <a:lnTo>
                  <a:pt x="912" y="998"/>
                </a:lnTo>
                <a:lnTo>
                  <a:pt x="954" y="1045"/>
                </a:lnTo>
                <a:lnTo>
                  <a:pt x="981" y="1062"/>
                </a:lnTo>
                <a:lnTo>
                  <a:pt x="990" y="1066"/>
                </a:lnTo>
                <a:lnTo>
                  <a:pt x="1006" y="1061"/>
                </a:lnTo>
                <a:lnTo>
                  <a:pt x="1015" y="1046"/>
                </a:lnTo>
                <a:lnTo>
                  <a:pt x="1012" y="1029"/>
                </a:lnTo>
                <a:lnTo>
                  <a:pt x="1004" y="1022"/>
                </a:lnTo>
                <a:lnTo>
                  <a:pt x="987" y="1010"/>
                </a:lnTo>
                <a:lnTo>
                  <a:pt x="960" y="980"/>
                </a:lnTo>
                <a:lnTo>
                  <a:pt x="943" y="946"/>
                </a:lnTo>
                <a:lnTo>
                  <a:pt x="936" y="909"/>
                </a:lnTo>
                <a:lnTo>
                  <a:pt x="937" y="871"/>
                </a:lnTo>
                <a:lnTo>
                  <a:pt x="946" y="834"/>
                </a:lnTo>
                <a:lnTo>
                  <a:pt x="963" y="799"/>
                </a:lnTo>
                <a:lnTo>
                  <a:pt x="987" y="769"/>
                </a:lnTo>
                <a:lnTo>
                  <a:pt x="1002" y="755"/>
                </a:lnTo>
                <a:lnTo>
                  <a:pt x="1032" y="735"/>
                </a:lnTo>
                <a:lnTo>
                  <a:pt x="1098" y="711"/>
                </a:lnTo>
                <a:lnTo>
                  <a:pt x="1170" y="704"/>
                </a:lnTo>
                <a:lnTo>
                  <a:pt x="1240" y="714"/>
                </a:lnTo>
                <a:lnTo>
                  <a:pt x="1273" y="727"/>
                </a:lnTo>
                <a:lnTo>
                  <a:pt x="1300" y="739"/>
                </a:lnTo>
                <a:lnTo>
                  <a:pt x="1345" y="770"/>
                </a:lnTo>
                <a:lnTo>
                  <a:pt x="1385" y="810"/>
                </a:lnTo>
                <a:lnTo>
                  <a:pt x="1418" y="856"/>
                </a:lnTo>
                <a:lnTo>
                  <a:pt x="1442" y="908"/>
                </a:lnTo>
                <a:lnTo>
                  <a:pt x="1461" y="962"/>
                </a:lnTo>
                <a:lnTo>
                  <a:pt x="1472" y="1018"/>
                </a:lnTo>
                <a:lnTo>
                  <a:pt x="1477" y="1073"/>
                </a:lnTo>
                <a:lnTo>
                  <a:pt x="1476" y="1101"/>
                </a:lnTo>
                <a:lnTo>
                  <a:pt x="1474" y="1137"/>
                </a:lnTo>
                <a:lnTo>
                  <a:pt x="1458" y="1204"/>
                </a:lnTo>
                <a:lnTo>
                  <a:pt x="1431" y="1261"/>
                </a:lnTo>
                <a:lnTo>
                  <a:pt x="1394" y="1309"/>
                </a:lnTo>
                <a:lnTo>
                  <a:pt x="1350" y="1350"/>
                </a:lnTo>
                <a:lnTo>
                  <a:pt x="1300" y="1381"/>
                </a:lnTo>
                <a:lnTo>
                  <a:pt x="1243" y="1404"/>
                </a:lnTo>
                <a:lnTo>
                  <a:pt x="1183" y="1418"/>
                </a:lnTo>
                <a:lnTo>
                  <a:pt x="1120" y="1425"/>
                </a:lnTo>
                <a:lnTo>
                  <a:pt x="1055" y="1423"/>
                </a:lnTo>
                <a:lnTo>
                  <a:pt x="990" y="1414"/>
                </a:lnTo>
                <a:lnTo>
                  <a:pt x="928" y="1396"/>
                </a:lnTo>
                <a:lnTo>
                  <a:pt x="867" y="1372"/>
                </a:lnTo>
                <a:lnTo>
                  <a:pt x="811" y="1340"/>
                </a:lnTo>
                <a:lnTo>
                  <a:pt x="761" y="1300"/>
                </a:lnTo>
                <a:lnTo>
                  <a:pt x="717" y="1254"/>
                </a:lnTo>
                <a:lnTo>
                  <a:pt x="698" y="1228"/>
                </a:lnTo>
                <a:lnTo>
                  <a:pt x="679" y="1195"/>
                </a:lnTo>
                <a:lnTo>
                  <a:pt x="648" y="1127"/>
                </a:lnTo>
                <a:lnTo>
                  <a:pt x="627" y="1054"/>
                </a:lnTo>
                <a:lnTo>
                  <a:pt x="617" y="980"/>
                </a:lnTo>
                <a:lnTo>
                  <a:pt x="617" y="905"/>
                </a:lnTo>
                <a:lnTo>
                  <a:pt x="626" y="830"/>
                </a:lnTo>
                <a:lnTo>
                  <a:pt x="645" y="757"/>
                </a:lnTo>
                <a:lnTo>
                  <a:pt x="673" y="686"/>
                </a:lnTo>
                <a:lnTo>
                  <a:pt x="689" y="652"/>
                </a:lnTo>
                <a:lnTo>
                  <a:pt x="710" y="617"/>
                </a:lnTo>
                <a:lnTo>
                  <a:pt x="758" y="551"/>
                </a:lnTo>
                <a:lnTo>
                  <a:pt x="814" y="492"/>
                </a:lnTo>
                <a:lnTo>
                  <a:pt x="875" y="440"/>
                </a:lnTo>
                <a:lnTo>
                  <a:pt x="942" y="397"/>
                </a:lnTo>
                <a:lnTo>
                  <a:pt x="1015" y="362"/>
                </a:lnTo>
                <a:lnTo>
                  <a:pt x="1091" y="335"/>
                </a:lnTo>
                <a:lnTo>
                  <a:pt x="1172" y="317"/>
                </a:lnTo>
                <a:lnTo>
                  <a:pt x="1213" y="313"/>
                </a:lnTo>
                <a:lnTo>
                  <a:pt x="1254" y="309"/>
                </a:lnTo>
                <a:lnTo>
                  <a:pt x="1339" y="309"/>
                </a:lnTo>
                <a:lnTo>
                  <a:pt x="1422" y="315"/>
                </a:lnTo>
                <a:lnTo>
                  <a:pt x="1503" y="331"/>
                </a:lnTo>
                <a:lnTo>
                  <a:pt x="1584" y="353"/>
                </a:lnTo>
                <a:lnTo>
                  <a:pt x="1661" y="383"/>
                </a:lnTo>
                <a:lnTo>
                  <a:pt x="1737" y="420"/>
                </a:lnTo>
                <a:lnTo>
                  <a:pt x="1809" y="464"/>
                </a:lnTo>
                <a:lnTo>
                  <a:pt x="1843" y="489"/>
                </a:lnTo>
                <a:lnTo>
                  <a:pt x="1909" y="541"/>
                </a:lnTo>
                <a:lnTo>
                  <a:pt x="2026" y="659"/>
                </a:lnTo>
                <a:lnTo>
                  <a:pt x="2128" y="791"/>
                </a:lnTo>
                <a:lnTo>
                  <a:pt x="2214" y="933"/>
                </a:lnTo>
                <a:lnTo>
                  <a:pt x="2249" y="1009"/>
                </a:lnTo>
                <a:lnTo>
                  <a:pt x="2302" y="1129"/>
                </a:lnTo>
                <a:lnTo>
                  <a:pt x="2392" y="1385"/>
                </a:lnTo>
                <a:lnTo>
                  <a:pt x="2439" y="1513"/>
                </a:lnTo>
                <a:lnTo>
                  <a:pt x="2394" y="1475"/>
                </a:lnTo>
                <a:lnTo>
                  <a:pt x="2297" y="1409"/>
                </a:lnTo>
                <a:lnTo>
                  <a:pt x="2192" y="1360"/>
                </a:lnTo>
                <a:lnTo>
                  <a:pt x="2107" y="1338"/>
                </a:lnTo>
                <a:lnTo>
                  <a:pt x="2049" y="1330"/>
                </a:lnTo>
                <a:lnTo>
                  <a:pt x="2019" y="1329"/>
                </a:lnTo>
                <a:lnTo>
                  <a:pt x="1980" y="1330"/>
                </a:lnTo>
                <a:lnTo>
                  <a:pt x="1905" y="1339"/>
                </a:lnTo>
                <a:lnTo>
                  <a:pt x="1834" y="1360"/>
                </a:lnTo>
                <a:lnTo>
                  <a:pt x="1766" y="1392"/>
                </a:lnTo>
                <a:lnTo>
                  <a:pt x="1707" y="1434"/>
                </a:lnTo>
                <a:lnTo>
                  <a:pt x="1655" y="1486"/>
                </a:lnTo>
                <a:lnTo>
                  <a:pt x="1615" y="1547"/>
                </a:lnTo>
                <a:lnTo>
                  <a:pt x="1588" y="1618"/>
                </a:lnTo>
                <a:lnTo>
                  <a:pt x="1580" y="1657"/>
                </a:lnTo>
                <a:lnTo>
                  <a:pt x="1577" y="1681"/>
                </a:lnTo>
                <a:lnTo>
                  <a:pt x="1576" y="1706"/>
                </a:lnTo>
                <a:lnTo>
                  <a:pt x="1575" y="1710"/>
                </a:lnTo>
                <a:lnTo>
                  <a:pt x="1576" y="1715"/>
                </a:lnTo>
                <a:lnTo>
                  <a:pt x="1577" y="1744"/>
                </a:lnTo>
                <a:lnTo>
                  <a:pt x="1588" y="1801"/>
                </a:lnTo>
                <a:lnTo>
                  <a:pt x="1597" y="1828"/>
                </a:lnTo>
                <a:lnTo>
                  <a:pt x="1589" y="1847"/>
                </a:lnTo>
                <a:lnTo>
                  <a:pt x="1562" y="1880"/>
                </a:lnTo>
                <a:lnTo>
                  <a:pt x="1544" y="1890"/>
                </a:lnTo>
                <a:lnTo>
                  <a:pt x="1531" y="1895"/>
                </a:lnTo>
                <a:lnTo>
                  <a:pt x="1506" y="1898"/>
                </a:lnTo>
                <a:lnTo>
                  <a:pt x="1481" y="1893"/>
                </a:lnTo>
                <a:lnTo>
                  <a:pt x="1458" y="1881"/>
                </a:lnTo>
                <a:lnTo>
                  <a:pt x="1429" y="1855"/>
                </a:lnTo>
                <a:lnTo>
                  <a:pt x="1413" y="1820"/>
                </a:lnTo>
                <a:lnTo>
                  <a:pt x="1409" y="1795"/>
                </a:lnTo>
                <a:lnTo>
                  <a:pt x="1410" y="1782"/>
                </a:lnTo>
                <a:lnTo>
                  <a:pt x="1411" y="1772"/>
                </a:lnTo>
                <a:lnTo>
                  <a:pt x="1406" y="1757"/>
                </a:lnTo>
                <a:lnTo>
                  <a:pt x="1392" y="1738"/>
                </a:lnTo>
                <a:lnTo>
                  <a:pt x="1362" y="1729"/>
                </a:lnTo>
                <a:lnTo>
                  <a:pt x="1343" y="1738"/>
                </a:lnTo>
                <a:lnTo>
                  <a:pt x="1334" y="1751"/>
                </a:lnTo>
                <a:lnTo>
                  <a:pt x="1331" y="1760"/>
                </a:lnTo>
                <a:lnTo>
                  <a:pt x="1328" y="1781"/>
                </a:lnTo>
                <a:lnTo>
                  <a:pt x="1334" y="1824"/>
                </a:lnTo>
                <a:lnTo>
                  <a:pt x="1349" y="1864"/>
                </a:lnTo>
                <a:lnTo>
                  <a:pt x="1374" y="1900"/>
                </a:lnTo>
                <a:lnTo>
                  <a:pt x="1406" y="1929"/>
                </a:lnTo>
                <a:lnTo>
                  <a:pt x="1444" y="1947"/>
                </a:lnTo>
                <a:lnTo>
                  <a:pt x="1485" y="1955"/>
                </a:lnTo>
                <a:lnTo>
                  <a:pt x="1528" y="1947"/>
                </a:lnTo>
                <a:lnTo>
                  <a:pt x="1549" y="1937"/>
                </a:lnTo>
                <a:lnTo>
                  <a:pt x="1569" y="1922"/>
                </a:lnTo>
                <a:lnTo>
                  <a:pt x="1602" y="1886"/>
                </a:lnTo>
                <a:lnTo>
                  <a:pt x="1612" y="1864"/>
                </a:lnTo>
                <a:lnTo>
                  <a:pt x="1632" y="1898"/>
                </a:lnTo>
                <a:lnTo>
                  <a:pt x="1656" y="1926"/>
                </a:lnTo>
                <a:lnTo>
                  <a:pt x="1685" y="1954"/>
                </a:lnTo>
                <a:lnTo>
                  <a:pt x="1750" y="1996"/>
                </a:lnTo>
                <a:lnTo>
                  <a:pt x="1823" y="2021"/>
                </a:lnTo>
                <a:lnTo>
                  <a:pt x="1881" y="2026"/>
                </a:lnTo>
                <a:lnTo>
                  <a:pt x="1919" y="2022"/>
                </a:lnTo>
                <a:lnTo>
                  <a:pt x="1939" y="2018"/>
                </a:lnTo>
                <a:lnTo>
                  <a:pt x="1973" y="2008"/>
                </a:lnTo>
                <a:lnTo>
                  <a:pt x="2036" y="1972"/>
                </a:lnTo>
                <a:lnTo>
                  <a:pt x="2075" y="1934"/>
                </a:lnTo>
                <a:lnTo>
                  <a:pt x="2094" y="1904"/>
                </a:lnTo>
                <a:lnTo>
                  <a:pt x="2109" y="1871"/>
                </a:lnTo>
                <a:lnTo>
                  <a:pt x="2114" y="1836"/>
                </a:lnTo>
                <a:lnTo>
                  <a:pt x="2113" y="1816"/>
                </a:lnTo>
                <a:lnTo>
                  <a:pt x="2107" y="1784"/>
                </a:lnTo>
                <a:lnTo>
                  <a:pt x="2084" y="1723"/>
                </a:lnTo>
                <a:lnTo>
                  <a:pt x="2055" y="1685"/>
                </a:lnTo>
                <a:lnTo>
                  <a:pt x="2031" y="1665"/>
                </a:lnTo>
                <a:lnTo>
                  <a:pt x="2002" y="1650"/>
                </a:lnTo>
                <a:lnTo>
                  <a:pt x="1971" y="1644"/>
                </a:lnTo>
                <a:lnTo>
                  <a:pt x="1953" y="1642"/>
                </a:lnTo>
                <a:lnTo>
                  <a:pt x="1939" y="1645"/>
                </a:lnTo>
                <a:lnTo>
                  <a:pt x="1922" y="1662"/>
                </a:lnTo>
                <a:lnTo>
                  <a:pt x="1918" y="1687"/>
                </a:lnTo>
                <a:lnTo>
                  <a:pt x="1931" y="1709"/>
                </a:lnTo>
                <a:lnTo>
                  <a:pt x="1944" y="1714"/>
                </a:lnTo>
                <a:lnTo>
                  <a:pt x="1956" y="1719"/>
                </a:lnTo>
                <a:lnTo>
                  <a:pt x="1978" y="1732"/>
                </a:lnTo>
                <a:lnTo>
                  <a:pt x="2002" y="1760"/>
                </a:lnTo>
                <a:lnTo>
                  <a:pt x="2015" y="1808"/>
                </a:lnTo>
                <a:lnTo>
                  <a:pt x="2009" y="1845"/>
                </a:lnTo>
                <a:lnTo>
                  <a:pt x="1997" y="1868"/>
                </a:lnTo>
                <a:lnTo>
                  <a:pt x="1989" y="1878"/>
                </a:lnTo>
                <a:lnTo>
                  <a:pt x="1967" y="1898"/>
                </a:lnTo>
                <a:lnTo>
                  <a:pt x="1914" y="1924"/>
                </a:lnTo>
                <a:lnTo>
                  <a:pt x="1855" y="1930"/>
                </a:lnTo>
                <a:lnTo>
                  <a:pt x="1796" y="1920"/>
                </a:lnTo>
                <a:lnTo>
                  <a:pt x="1769" y="1907"/>
                </a:lnTo>
                <a:lnTo>
                  <a:pt x="1739" y="1890"/>
                </a:lnTo>
                <a:lnTo>
                  <a:pt x="1694" y="1845"/>
                </a:lnTo>
                <a:lnTo>
                  <a:pt x="1663" y="1792"/>
                </a:lnTo>
                <a:lnTo>
                  <a:pt x="1647" y="1732"/>
                </a:lnTo>
                <a:lnTo>
                  <a:pt x="1646" y="1671"/>
                </a:lnTo>
                <a:lnTo>
                  <a:pt x="1658" y="1609"/>
                </a:lnTo>
                <a:lnTo>
                  <a:pt x="1684" y="1550"/>
                </a:lnTo>
                <a:lnTo>
                  <a:pt x="1721" y="1499"/>
                </a:lnTo>
                <a:lnTo>
                  <a:pt x="1744" y="1475"/>
                </a:lnTo>
                <a:lnTo>
                  <a:pt x="1773" y="1452"/>
                </a:lnTo>
                <a:lnTo>
                  <a:pt x="1835" y="1417"/>
                </a:lnTo>
                <a:lnTo>
                  <a:pt x="1903" y="1394"/>
                </a:lnTo>
                <a:lnTo>
                  <a:pt x="1973" y="1383"/>
                </a:lnTo>
                <a:lnTo>
                  <a:pt x="2044" y="1383"/>
                </a:lnTo>
                <a:lnTo>
                  <a:pt x="2114" y="1394"/>
                </a:lnTo>
                <a:lnTo>
                  <a:pt x="2184" y="1413"/>
                </a:lnTo>
                <a:lnTo>
                  <a:pt x="2250" y="1440"/>
                </a:lnTo>
                <a:lnTo>
                  <a:pt x="2281" y="1457"/>
                </a:lnTo>
                <a:lnTo>
                  <a:pt x="2334" y="1488"/>
                </a:lnTo>
                <a:lnTo>
                  <a:pt x="2430" y="1561"/>
                </a:lnTo>
                <a:lnTo>
                  <a:pt x="2474" y="1602"/>
                </a:lnTo>
                <a:lnTo>
                  <a:pt x="2504" y="1674"/>
                </a:lnTo>
                <a:lnTo>
                  <a:pt x="2573" y="1810"/>
                </a:lnTo>
                <a:lnTo>
                  <a:pt x="2654" y="1937"/>
                </a:lnTo>
                <a:lnTo>
                  <a:pt x="2728" y="2022"/>
                </a:lnTo>
                <a:lnTo>
                  <a:pt x="2783" y="2075"/>
                </a:lnTo>
                <a:lnTo>
                  <a:pt x="2812" y="2100"/>
                </a:lnTo>
                <a:lnTo>
                  <a:pt x="2847" y="2126"/>
                </a:lnTo>
                <a:lnTo>
                  <a:pt x="2919" y="2173"/>
                </a:lnTo>
                <a:lnTo>
                  <a:pt x="2994" y="2213"/>
                </a:lnTo>
                <a:lnTo>
                  <a:pt x="3073" y="2244"/>
                </a:lnTo>
                <a:lnTo>
                  <a:pt x="3155" y="2266"/>
                </a:lnTo>
                <a:lnTo>
                  <a:pt x="3239" y="2280"/>
                </a:lnTo>
                <a:lnTo>
                  <a:pt x="3324" y="2287"/>
                </a:lnTo>
                <a:lnTo>
                  <a:pt x="3410" y="2283"/>
                </a:lnTo>
                <a:lnTo>
                  <a:pt x="3453" y="2276"/>
                </a:lnTo>
                <a:lnTo>
                  <a:pt x="3492" y="2270"/>
                </a:lnTo>
                <a:lnTo>
                  <a:pt x="3568" y="2250"/>
                </a:lnTo>
                <a:lnTo>
                  <a:pt x="3642" y="2223"/>
                </a:lnTo>
                <a:lnTo>
                  <a:pt x="3713" y="2188"/>
                </a:lnTo>
                <a:lnTo>
                  <a:pt x="3781" y="2147"/>
                </a:lnTo>
                <a:lnTo>
                  <a:pt x="3843" y="2100"/>
                </a:lnTo>
                <a:lnTo>
                  <a:pt x="3901" y="2047"/>
                </a:lnTo>
                <a:lnTo>
                  <a:pt x="3954" y="1987"/>
                </a:lnTo>
                <a:lnTo>
                  <a:pt x="3978" y="1956"/>
                </a:lnTo>
                <a:lnTo>
                  <a:pt x="3983" y="1986"/>
                </a:lnTo>
                <a:lnTo>
                  <a:pt x="4002" y="2042"/>
                </a:lnTo>
                <a:lnTo>
                  <a:pt x="4031" y="2094"/>
                </a:lnTo>
                <a:lnTo>
                  <a:pt x="4066" y="2140"/>
                </a:lnTo>
                <a:lnTo>
                  <a:pt x="4110" y="2179"/>
                </a:lnTo>
                <a:lnTo>
                  <a:pt x="4159" y="2211"/>
                </a:lnTo>
                <a:lnTo>
                  <a:pt x="4215" y="2235"/>
                </a:lnTo>
                <a:lnTo>
                  <a:pt x="4273" y="2248"/>
                </a:lnTo>
                <a:lnTo>
                  <a:pt x="4304" y="2252"/>
                </a:lnTo>
                <a:lnTo>
                  <a:pt x="4341" y="2252"/>
                </a:lnTo>
                <a:lnTo>
                  <a:pt x="4413" y="2239"/>
                </a:lnTo>
                <a:lnTo>
                  <a:pt x="4482" y="2210"/>
                </a:lnTo>
                <a:lnTo>
                  <a:pt x="4544" y="2170"/>
                </a:lnTo>
                <a:lnTo>
                  <a:pt x="4596" y="2117"/>
                </a:lnTo>
                <a:lnTo>
                  <a:pt x="4635" y="2056"/>
                </a:lnTo>
                <a:lnTo>
                  <a:pt x="4656" y="1987"/>
                </a:lnTo>
                <a:lnTo>
                  <a:pt x="4657" y="1913"/>
                </a:lnTo>
                <a:lnTo>
                  <a:pt x="4648" y="1874"/>
                </a:lnTo>
                <a:lnTo>
                  <a:pt x="4636" y="1839"/>
                </a:lnTo>
                <a:lnTo>
                  <a:pt x="4600" y="1776"/>
                </a:lnTo>
                <a:lnTo>
                  <a:pt x="4549" y="1725"/>
                </a:lnTo>
                <a:lnTo>
                  <a:pt x="4486" y="1692"/>
                </a:lnTo>
                <a:lnTo>
                  <a:pt x="4448" y="1683"/>
                </a:lnTo>
                <a:lnTo>
                  <a:pt x="4417" y="1679"/>
                </a:lnTo>
                <a:lnTo>
                  <a:pt x="4352" y="1690"/>
                </a:lnTo>
                <a:lnTo>
                  <a:pt x="4293" y="1719"/>
                </a:lnTo>
                <a:lnTo>
                  <a:pt x="4243" y="1763"/>
                </a:lnTo>
                <a:lnTo>
                  <a:pt x="4227" y="1790"/>
                </a:lnTo>
                <a:lnTo>
                  <a:pt x="4214" y="1815"/>
                </a:lnTo>
                <a:lnTo>
                  <a:pt x="4199" y="1874"/>
                </a:lnTo>
                <a:lnTo>
                  <a:pt x="4202" y="1920"/>
                </a:lnTo>
                <a:lnTo>
                  <a:pt x="4210" y="1948"/>
                </a:lnTo>
                <a:lnTo>
                  <a:pt x="4224" y="1974"/>
                </a:lnTo>
                <a:lnTo>
                  <a:pt x="4243" y="1995"/>
                </a:lnTo>
                <a:lnTo>
                  <a:pt x="4258" y="2004"/>
                </a:lnTo>
                <a:lnTo>
                  <a:pt x="4269" y="2011"/>
                </a:lnTo>
                <a:lnTo>
                  <a:pt x="4297" y="2018"/>
                </a:lnTo>
                <a:lnTo>
                  <a:pt x="4325" y="2018"/>
                </a:lnTo>
                <a:lnTo>
                  <a:pt x="4352" y="2012"/>
                </a:lnTo>
                <a:lnTo>
                  <a:pt x="4377" y="2000"/>
                </a:lnTo>
                <a:lnTo>
                  <a:pt x="4395" y="1983"/>
                </a:lnTo>
                <a:lnTo>
                  <a:pt x="4408" y="1960"/>
                </a:lnTo>
                <a:lnTo>
                  <a:pt x="4413" y="1933"/>
                </a:lnTo>
                <a:lnTo>
                  <a:pt x="4411" y="1917"/>
                </a:lnTo>
                <a:lnTo>
                  <a:pt x="4408" y="1908"/>
                </a:lnTo>
                <a:lnTo>
                  <a:pt x="4400" y="1898"/>
                </a:lnTo>
                <a:lnTo>
                  <a:pt x="4383" y="1890"/>
                </a:lnTo>
                <a:lnTo>
                  <a:pt x="4357" y="1898"/>
                </a:lnTo>
                <a:lnTo>
                  <a:pt x="4342" y="1920"/>
                </a:lnTo>
                <a:lnTo>
                  <a:pt x="4342" y="1935"/>
                </a:lnTo>
                <a:lnTo>
                  <a:pt x="4342" y="1952"/>
                </a:lnTo>
                <a:lnTo>
                  <a:pt x="4329" y="1977"/>
                </a:lnTo>
                <a:lnTo>
                  <a:pt x="4315" y="1986"/>
                </a:lnTo>
                <a:lnTo>
                  <a:pt x="4304" y="1986"/>
                </a:lnTo>
                <a:lnTo>
                  <a:pt x="4294" y="1985"/>
                </a:lnTo>
                <a:lnTo>
                  <a:pt x="4274" y="1977"/>
                </a:lnTo>
                <a:lnTo>
                  <a:pt x="4258" y="1963"/>
                </a:lnTo>
                <a:lnTo>
                  <a:pt x="4247" y="1944"/>
                </a:lnTo>
                <a:lnTo>
                  <a:pt x="4243" y="1934"/>
                </a:lnTo>
                <a:lnTo>
                  <a:pt x="4237" y="1904"/>
                </a:lnTo>
                <a:lnTo>
                  <a:pt x="4242" y="1862"/>
                </a:lnTo>
                <a:lnTo>
                  <a:pt x="4252" y="1836"/>
                </a:lnTo>
                <a:lnTo>
                  <a:pt x="4260" y="1823"/>
                </a:lnTo>
                <a:lnTo>
                  <a:pt x="4278" y="1801"/>
                </a:lnTo>
                <a:lnTo>
                  <a:pt x="4325" y="1767"/>
                </a:lnTo>
                <a:lnTo>
                  <a:pt x="4381" y="1750"/>
                </a:lnTo>
                <a:lnTo>
                  <a:pt x="4424" y="1751"/>
                </a:lnTo>
                <a:lnTo>
                  <a:pt x="4451" y="1759"/>
                </a:lnTo>
                <a:lnTo>
                  <a:pt x="4464" y="1767"/>
                </a:lnTo>
                <a:lnTo>
                  <a:pt x="4492" y="1784"/>
                </a:lnTo>
                <a:lnTo>
                  <a:pt x="4535" y="1828"/>
                </a:lnTo>
                <a:lnTo>
                  <a:pt x="4560" y="1878"/>
                </a:lnTo>
                <a:lnTo>
                  <a:pt x="4569" y="1934"/>
                </a:lnTo>
                <a:lnTo>
                  <a:pt x="4564" y="1990"/>
                </a:lnTo>
                <a:lnTo>
                  <a:pt x="4544" y="2044"/>
                </a:lnTo>
                <a:lnTo>
                  <a:pt x="4510" y="2094"/>
                </a:lnTo>
                <a:lnTo>
                  <a:pt x="4466" y="2135"/>
                </a:lnTo>
                <a:lnTo>
                  <a:pt x="4439" y="2151"/>
                </a:lnTo>
                <a:lnTo>
                  <a:pt x="4413" y="2164"/>
                </a:lnTo>
                <a:lnTo>
                  <a:pt x="4360" y="2179"/>
                </a:lnTo>
                <a:lnTo>
                  <a:pt x="4304" y="2183"/>
                </a:lnTo>
                <a:lnTo>
                  <a:pt x="4247" y="2179"/>
                </a:lnTo>
                <a:lnTo>
                  <a:pt x="4193" y="2165"/>
                </a:lnTo>
                <a:lnTo>
                  <a:pt x="4141" y="2140"/>
                </a:lnTo>
                <a:lnTo>
                  <a:pt x="4096" y="2108"/>
                </a:lnTo>
                <a:lnTo>
                  <a:pt x="4057" y="2068"/>
                </a:lnTo>
                <a:lnTo>
                  <a:pt x="4042" y="2043"/>
                </a:lnTo>
                <a:lnTo>
                  <a:pt x="4027" y="2013"/>
                </a:lnTo>
                <a:lnTo>
                  <a:pt x="4007" y="1951"/>
                </a:lnTo>
                <a:lnTo>
                  <a:pt x="4004" y="1917"/>
                </a:lnTo>
                <a:lnTo>
                  <a:pt x="4024" y="1885"/>
                </a:lnTo>
                <a:lnTo>
                  <a:pt x="4058" y="1817"/>
                </a:lnTo>
                <a:lnTo>
                  <a:pt x="4098" y="1712"/>
                </a:lnTo>
                <a:lnTo>
                  <a:pt x="4118" y="1640"/>
                </a:lnTo>
                <a:lnTo>
                  <a:pt x="4127" y="1632"/>
                </a:lnTo>
                <a:lnTo>
                  <a:pt x="4136" y="1626"/>
                </a:lnTo>
                <a:lnTo>
                  <a:pt x="4133" y="1623"/>
                </a:lnTo>
                <a:lnTo>
                  <a:pt x="4127" y="1627"/>
                </a:lnTo>
                <a:lnTo>
                  <a:pt x="4120" y="1631"/>
                </a:lnTo>
                <a:lnTo>
                  <a:pt x="4158" y="1445"/>
                </a:lnTo>
                <a:lnTo>
                  <a:pt x="4189" y="1258"/>
                </a:lnTo>
                <a:lnTo>
                  <a:pt x="4201" y="1198"/>
                </a:lnTo>
                <a:lnTo>
                  <a:pt x="4232" y="1079"/>
                </a:lnTo>
                <a:lnTo>
                  <a:pt x="4276" y="962"/>
                </a:lnTo>
                <a:lnTo>
                  <a:pt x="4334" y="856"/>
                </a:lnTo>
                <a:lnTo>
                  <a:pt x="4372" y="808"/>
                </a:lnTo>
                <a:lnTo>
                  <a:pt x="4360" y="841"/>
                </a:lnTo>
                <a:lnTo>
                  <a:pt x="4344" y="910"/>
                </a:lnTo>
                <a:lnTo>
                  <a:pt x="4337" y="980"/>
                </a:lnTo>
                <a:lnTo>
                  <a:pt x="4337" y="1050"/>
                </a:lnTo>
                <a:lnTo>
                  <a:pt x="4346" y="1119"/>
                </a:lnTo>
                <a:lnTo>
                  <a:pt x="4361" y="1188"/>
                </a:lnTo>
                <a:lnTo>
                  <a:pt x="4387" y="1252"/>
                </a:lnTo>
                <a:lnTo>
                  <a:pt x="4421" y="1315"/>
                </a:lnTo>
                <a:lnTo>
                  <a:pt x="4442" y="1343"/>
                </a:lnTo>
                <a:lnTo>
                  <a:pt x="4466" y="1375"/>
                </a:lnTo>
                <a:lnTo>
                  <a:pt x="4523" y="1433"/>
                </a:lnTo>
                <a:lnTo>
                  <a:pt x="4588" y="1482"/>
                </a:lnTo>
                <a:lnTo>
                  <a:pt x="4658" y="1522"/>
                </a:lnTo>
                <a:lnTo>
                  <a:pt x="4732" y="1552"/>
                </a:lnTo>
                <a:lnTo>
                  <a:pt x="4810" y="1572"/>
                </a:lnTo>
                <a:lnTo>
                  <a:pt x="4890" y="1580"/>
                </a:lnTo>
                <a:lnTo>
                  <a:pt x="4972" y="1578"/>
                </a:lnTo>
                <a:lnTo>
                  <a:pt x="5012" y="1571"/>
                </a:lnTo>
                <a:lnTo>
                  <a:pt x="5052" y="1562"/>
                </a:lnTo>
                <a:lnTo>
                  <a:pt x="5129" y="1534"/>
                </a:lnTo>
                <a:lnTo>
                  <a:pt x="5199" y="1495"/>
                </a:lnTo>
                <a:lnTo>
                  <a:pt x="5261" y="1444"/>
                </a:lnTo>
                <a:lnTo>
                  <a:pt x="5313" y="1385"/>
                </a:lnTo>
                <a:lnTo>
                  <a:pt x="5352" y="1316"/>
                </a:lnTo>
                <a:lnTo>
                  <a:pt x="5376" y="1241"/>
                </a:lnTo>
                <a:lnTo>
                  <a:pt x="5383" y="1159"/>
                </a:lnTo>
                <a:lnTo>
                  <a:pt x="5377" y="1116"/>
                </a:lnTo>
                <a:lnTo>
                  <a:pt x="5371" y="1081"/>
                </a:lnTo>
                <a:lnTo>
                  <a:pt x="5344" y="1016"/>
                </a:lnTo>
                <a:lnTo>
                  <a:pt x="5304" y="958"/>
                </a:lnTo>
                <a:lnTo>
                  <a:pt x="5253" y="911"/>
                </a:lnTo>
                <a:lnTo>
                  <a:pt x="5193" y="876"/>
                </a:lnTo>
                <a:lnTo>
                  <a:pt x="5129" y="857"/>
                </a:lnTo>
                <a:lnTo>
                  <a:pt x="5060" y="856"/>
                </a:lnTo>
                <a:lnTo>
                  <a:pt x="4991" y="873"/>
                </a:lnTo>
                <a:lnTo>
                  <a:pt x="4959" y="891"/>
                </a:lnTo>
                <a:lnTo>
                  <a:pt x="4951" y="896"/>
                </a:lnTo>
                <a:lnTo>
                  <a:pt x="4948" y="910"/>
                </a:lnTo>
                <a:lnTo>
                  <a:pt x="4956" y="922"/>
                </a:lnTo>
                <a:lnTo>
                  <a:pt x="4969" y="927"/>
                </a:lnTo>
                <a:lnTo>
                  <a:pt x="4978" y="924"/>
                </a:lnTo>
                <a:lnTo>
                  <a:pt x="5004" y="913"/>
                </a:lnTo>
                <a:lnTo>
                  <a:pt x="5060" y="902"/>
                </a:lnTo>
                <a:lnTo>
                  <a:pt x="5117" y="908"/>
                </a:lnTo>
                <a:lnTo>
                  <a:pt x="5170" y="926"/>
                </a:lnTo>
                <a:lnTo>
                  <a:pt x="5195" y="941"/>
                </a:lnTo>
                <a:lnTo>
                  <a:pt x="5219" y="958"/>
                </a:lnTo>
                <a:lnTo>
                  <a:pt x="5257" y="1002"/>
                </a:lnTo>
                <a:lnTo>
                  <a:pt x="5283" y="1054"/>
                </a:lnTo>
                <a:lnTo>
                  <a:pt x="5295" y="1111"/>
                </a:lnTo>
                <a:lnTo>
                  <a:pt x="5295" y="1141"/>
                </a:lnTo>
                <a:lnTo>
                  <a:pt x="5293" y="1169"/>
                </a:lnTo>
                <a:lnTo>
                  <a:pt x="5280" y="1225"/>
                </a:lnTo>
                <a:lnTo>
                  <a:pt x="5258" y="1276"/>
                </a:lnTo>
                <a:lnTo>
                  <a:pt x="5228" y="1321"/>
                </a:lnTo>
                <a:lnTo>
                  <a:pt x="5191" y="1361"/>
                </a:lnTo>
                <a:lnTo>
                  <a:pt x="5148" y="1395"/>
                </a:lnTo>
                <a:lnTo>
                  <a:pt x="5099" y="1423"/>
                </a:lnTo>
                <a:lnTo>
                  <a:pt x="5047" y="1444"/>
                </a:lnTo>
                <a:lnTo>
                  <a:pt x="5020" y="1452"/>
                </a:lnTo>
                <a:lnTo>
                  <a:pt x="4993" y="1458"/>
                </a:lnTo>
                <a:lnTo>
                  <a:pt x="4938" y="1466"/>
                </a:lnTo>
                <a:lnTo>
                  <a:pt x="4884" y="1466"/>
                </a:lnTo>
                <a:lnTo>
                  <a:pt x="4828" y="1461"/>
                </a:lnTo>
                <a:lnTo>
                  <a:pt x="4775" y="1451"/>
                </a:lnTo>
                <a:lnTo>
                  <a:pt x="4722" y="1433"/>
                </a:lnTo>
                <a:lnTo>
                  <a:pt x="4672" y="1409"/>
                </a:lnTo>
                <a:lnTo>
                  <a:pt x="4626" y="1379"/>
                </a:lnTo>
                <a:lnTo>
                  <a:pt x="4604" y="1363"/>
                </a:lnTo>
                <a:lnTo>
                  <a:pt x="4582" y="1344"/>
                </a:lnTo>
                <a:lnTo>
                  <a:pt x="4541" y="1303"/>
                </a:lnTo>
                <a:lnTo>
                  <a:pt x="4508" y="1258"/>
                </a:lnTo>
                <a:lnTo>
                  <a:pt x="4479" y="1208"/>
                </a:lnTo>
                <a:lnTo>
                  <a:pt x="4456" y="1156"/>
                </a:lnTo>
                <a:lnTo>
                  <a:pt x="4439" y="1102"/>
                </a:lnTo>
                <a:lnTo>
                  <a:pt x="4429" y="1046"/>
                </a:lnTo>
                <a:lnTo>
                  <a:pt x="4426" y="988"/>
                </a:lnTo>
                <a:lnTo>
                  <a:pt x="4427" y="959"/>
                </a:lnTo>
                <a:lnTo>
                  <a:pt x="4431" y="918"/>
                </a:lnTo>
                <a:lnTo>
                  <a:pt x="4451" y="839"/>
                </a:lnTo>
                <a:lnTo>
                  <a:pt x="4484" y="765"/>
                </a:lnTo>
                <a:lnTo>
                  <a:pt x="4529" y="696"/>
                </a:lnTo>
                <a:lnTo>
                  <a:pt x="4582" y="635"/>
                </a:lnTo>
                <a:lnTo>
                  <a:pt x="4644" y="581"/>
                </a:lnTo>
                <a:lnTo>
                  <a:pt x="4711" y="536"/>
                </a:lnTo>
                <a:lnTo>
                  <a:pt x="4784" y="498"/>
                </a:lnTo>
                <a:lnTo>
                  <a:pt x="4823" y="482"/>
                </a:lnTo>
                <a:lnTo>
                  <a:pt x="4867" y="467"/>
                </a:lnTo>
                <a:lnTo>
                  <a:pt x="4958" y="442"/>
                </a:lnTo>
                <a:lnTo>
                  <a:pt x="5050" y="427"/>
                </a:lnTo>
                <a:lnTo>
                  <a:pt x="5143" y="418"/>
                </a:lnTo>
                <a:lnTo>
                  <a:pt x="5284" y="415"/>
                </a:lnTo>
                <a:lnTo>
                  <a:pt x="5472" y="432"/>
                </a:lnTo>
                <a:lnTo>
                  <a:pt x="5564" y="447"/>
                </a:lnTo>
                <a:lnTo>
                  <a:pt x="5648" y="463"/>
                </a:lnTo>
                <a:lnTo>
                  <a:pt x="5816" y="506"/>
                </a:lnTo>
                <a:lnTo>
                  <a:pt x="5976" y="562"/>
                </a:lnTo>
                <a:lnTo>
                  <a:pt x="6133" y="629"/>
                </a:lnTo>
                <a:lnTo>
                  <a:pt x="6283" y="708"/>
                </a:lnTo>
                <a:lnTo>
                  <a:pt x="6429" y="797"/>
                </a:lnTo>
                <a:lnTo>
                  <a:pt x="6566" y="897"/>
                </a:lnTo>
                <a:lnTo>
                  <a:pt x="6698" y="1007"/>
                </a:lnTo>
                <a:lnTo>
                  <a:pt x="6760" y="1067"/>
                </a:lnTo>
                <a:lnTo>
                  <a:pt x="6755" y="1071"/>
                </a:lnTo>
                <a:lnTo>
                  <a:pt x="6753" y="1075"/>
                </a:lnTo>
                <a:lnTo>
                  <a:pt x="6754" y="1084"/>
                </a:lnTo>
                <a:lnTo>
                  <a:pt x="6759" y="1089"/>
                </a:lnTo>
                <a:lnTo>
                  <a:pt x="6768" y="1090"/>
                </a:lnTo>
                <a:lnTo>
                  <a:pt x="6772" y="1088"/>
                </a:lnTo>
                <a:lnTo>
                  <a:pt x="6777" y="1083"/>
                </a:lnTo>
                <a:lnTo>
                  <a:pt x="6782" y="1088"/>
                </a:lnTo>
                <a:lnTo>
                  <a:pt x="6786" y="1090"/>
                </a:lnTo>
                <a:lnTo>
                  <a:pt x="6794" y="1089"/>
                </a:lnTo>
                <a:lnTo>
                  <a:pt x="6801" y="1084"/>
                </a:lnTo>
                <a:lnTo>
                  <a:pt x="6801" y="1075"/>
                </a:lnTo>
                <a:lnTo>
                  <a:pt x="6798" y="1071"/>
                </a:lnTo>
                <a:lnTo>
                  <a:pt x="6794" y="1067"/>
                </a:lnTo>
                <a:lnTo>
                  <a:pt x="6856" y="1007"/>
                </a:lnTo>
                <a:lnTo>
                  <a:pt x="6987" y="897"/>
                </a:lnTo>
                <a:lnTo>
                  <a:pt x="7126" y="797"/>
                </a:lnTo>
                <a:lnTo>
                  <a:pt x="7270" y="708"/>
                </a:lnTo>
                <a:lnTo>
                  <a:pt x="7421" y="629"/>
                </a:lnTo>
                <a:lnTo>
                  <a:pt x="7577" y="562"/>
                </a:lnTo>
                <a:lnTo>
                  <a:pt x="7739" y="506"/>
                </a:lnTo>
                <a:lnTo>
                  <a:pt x="7905" y="463"/>
                </a:lnTo>
                <a:lnTo>
                  <a:pt x="7989" y="447"/>
                </a:lnTo>
                <a:lnTo>
                  <a:pt x="8081" y="432"/>
                </a:lnTo>
                <a:lnTo>
                  <a:pt x="8269" y="415"/>
                </a:lnTo>
                <a:lnTo>
                  <a:pt x="8410" y="418"/>
                </a:lnTo>
                <a:lnTo>
                  <a:pt x="8505" y="427"/>
                </a:lnTo>
                <a:lnTo>
                  <a:pt x="8597" y="442"/>
                </a:lnTo>
                <a:lnTo>
                  <a:pt x="8688" y="467"/>
                </a:lnTo>
                <a:lnTo>
                  <a:pt x="8732" y="482"/>
                </a:lnTo>
                <a:lnTo>
                  <a:pt x="8769" y="498"/>
                </a:lnTo>
                <a:lnTo>
                  <a:pt x="8842" y="536"/>
                </a:lnTo>
                <a:lnTo>
                  <a:pt x="8911" y="581"/>
                </a:lnTo>
                <a:lnTo>
                  <a:pt x="8972" y="635"/>
                </a:lnTo>
                <a:lnTo>
                  <a:pt x="9026" y="696"/>
                </a:lnTo>
                <a:lnTo>
                  <a:pt x="9070" y="765"/>
                </a:lnTo>
                <a:lnTo>
                  <a:pt x="9103" y="839"/>
                </a:lnTo>
                <a:lnTo>
                  <a:pt x="9122" y="918"/>
                </a:lnTo>
                <a:lnTo>
                  <a:pt x="9126" y="959"/>
                </a:lnTo>
                <a:lnTo>
                  <a:pt x="9127" y="988"/>
                </a:lnTo>
                <a:lnTo>
                  <a:pt x="9125" y="1046"/>
                </a:lnTo>
                <a:lnTo>
                  <a:pt x="9114" y="1102"/>
                </a:lnTo>
                <a:lnTo>
                  <a:pt x="9097" y="1156"/>
                </a:lnTo>
                <a:lnTo>
                  <a:pt x="9075" y="1208"/>
                </a:lnTo>
                <a:lnTo>
                  <a:pt x="9046" y="1258"/>
                </a:lnTo>
                <a:lnTo>
                  <a:pt x="9012" y="1303"/>
                </a:lnTo>
                <a:lnTo>
                  <a:pt x="8972" y="1344"/>
                </a:lnTo>
                <a:lnTo>
                  <a:pt x="8950" y="1363"/>
                </a:lnTo>
                <a:lnTo>
                  <a:pt x="8929" y="1379"/>
                </a:lnTo>
                <a:lnTo>
                  <a:pt x="8882" y="1409"/>
                </a:lnTo>
                <a:lnTo>
                  <a:pt x="8832" y="1433"/>
                </a:lnTo>
                <a:lnTo>
                  <a:pt x="8780" y="1451"/>
                </a:lnTo>
                <a:lnTo>
                  <a:pt x="8725" y="1461"/>
                </a:lnTo>
                <a:lnTo>
                  <a:pt x="8671" y="1466"/>
                </a:lnTo>
                <a:lnTo>
                  <a:pt x="8615" y="1466"/>
                </a:lnTo>
                <a:lnTo>
                  <a:pt x="8561" y="1458"/>
                </a:lnTo>
                <a:lnTo>
                  <a:pt x="8534" y="1452"/>
                </a:lnTo>
                <a:lnTo>
                  <a:pt x="8506" y="1444"/>
                </a:lnTo>
                <a:lnTo>
                  <a:pt x="8454" y="1423"/>
                </a:lnTo>
                <a:lnTo>
                  <a:pt x="8407" y="1395"/>
                </a:lnTo>
                <a:lnTo>
                  <a:pt x="8362" y="1361"/>
                </a:lnTo>
                <a:lnTo>
                  <a:pt x="8325" y="1321"/>
                </a:lnTo>
                <a:lnTo>
                  <a:pt x="8295" y="1276"/>
                </a:lnTo>
                <a:lnTo>
                  <a:pt x="8273" y="1225"/>
                </a:lnTo>
                <a:lnTo>
                  <a:pt x="8261" y="1169"/>
                </a:lnTo>
                <a:lnTo>
                  <a:pt x="8259" y="1141"/>
                </a:lnTo>
                <a:lnTo>
                  <a:pt x="8260" y="1111"/>
                </a:lnTo>
                <a:lnTo>
                  <a:pt x="8272" y="1054"/>
                </a:lnTo>
                <a:lnTo>
                  <a:pt x="8296" y="1002"/>
                </a:lnTo>
                <a:lnTo>
                  <a:pt x="8334" y="958"/>
                </a:lnTo>
                <a:lnTo>
                  <a:pt x="8359" y="941"/>
                </a:lnTo>
                <a:lnTo>
                  <a:pt x="8383" y="926"/>
                </a:lnTo>
                <a:lnTo>
                  <a:pt x="8438" y="908"/>
                </a:lnTo>
                <a:lnTo>
                  <a:pt x="8493" y="902"/>
                </a:lnTo>
                <a:lnTo>
                  <a:pt x="8549" y="913"/>
                </a:lnTo>
                <a:lnTo>
                  <a:pt x="8576" y="924"/>
                </a:lnTo>
                <a:lnTo>
                  <a:pt x="8584" y="927"/>
                </a:lnTo>
                <a:lnTo>
                  <a:pt x="8598" y="922"/>
                </a:lnTo>
                <a:lnTo>
                  <a:pt x="8605" y="910"/>
                </a:lnTo>
                <a:lnTo>
                  <a:pt x="8602" y="896"/>
                </a:lnTo>
                <a:lnTo>
                  <a:pt x="8596" y="891"/>
                </a:lnTo>
                <a:lnTo>
                  <a:pt x="8562" y="873"/>
                </a:lnTo>
                <a:lnTo>
                  <a:pt x="8493" y="856"/>
                </a:lnTo>
                <a:lnTo>
                  <a:pt x="8425" y="857"/>
                </a:lnTo>
                <a:lnTo>
                  <a:pt x="8360" y="876"/>
                </a:lnTo>
                <a:lnTo>
                  <a:pt x="8300" y="911"/>
                </a:lnTo>
                <a:lnTo>
                  <a:pt x="8250" y="958"/>
                </a:lnTo>
                <a:lnTo>
                  <a:pt x="8210" y="1016"/>
                </a:lnTo>
                <a:lnTo>
                  <a:pt x="8184" y="1081"/>
                </a:lnTo>
                <a:lnTo>
                  <a:pt x="8176" y="1116"/>
                </a:lnTo>
                <a:lnTo>
                  <a:pt x="8172" y="1159"/>
                </a:lnTo>
                <a:lnTo>
                  <a:pt x="8178" y="1241"/>
                </a:lnTo>
                <a:lnTo>
                  <a:pt x="8202" y="1316"/>
                </a:lnTo>
                <a:lnTo>
                  <a:pt x="8241" y="1385"/>
                </a:lnTo>
                <a:lnTo>
                  <a:pt x="8292" y="1444"/>
                </a:lnTo>
                <a:lnTo>
                  <a:pt x="8355" y="1495"/>
                </a:lnTo>
                <a:lnTo>
                  <a:pt x="8425" y="1534"/>
                </a:lnTo>
                <a:lnTo>
                  <a:pt x="8501" y="1562"/>
                </a:lnTo>
                <a:lnTo>
                  <a:pt x="8541" y="1571"/>
                </a:lnTo>
                <a:lnTo>
                  <a:pt x="8582" y="1578"/>
                </a:lnTo>
                <a:lnTo>
                  <a:pt x="8663" y="1580"/>
                </a:lnTo>
                <a:lnTo>
                  <a:pt x="8744" y="1572"/>
                </a:lnTo>
                <a:lnTo>
                  <a:pt x="8821" y="1552"/>
                </a:lnTo>
                <a:lnTo>
                  <a:pt x="8896" y="1522"/>
                </a:lnTo>
                <a:lnTo>
                  <a:pt x="8966" y="1482"/>
                </a:lnTo>
                <a:lnTo>
                  <a:pt x="9030" y="1433"/>
                </a:lnTo>
                <a:lnTo>
                  <a:pt x="9087" y="1375"/>
                </a:lnTo>
                <a:lnTo>
                  <a:pt x="9113" y="1343"/>
                </a:lnTo>
                <a:lnTo>
                  <a:pt x="9132" y="1315"/>
                </a:lnTo>
                <a:lnTo>
                  <a:pt x="9166" y="1252"/>
                </a:lnTo>
                <a:lnTo>
                  <a:pt x="9192" y="1188"/>
                </a:lnTo>
                <a:lnTo>
                  <a:pt x="9209" y="1119"/>
                </a:lnTo>
                <a:lnTo>
                  <a:pt x="9217" y="1050"/>
                </a:lnTo>
                <a:lnTo>
                  <a:pt x="9217" y="980"/>
                </a:lnTo>
                <a:lnTo>
                  <a:pt x="9209" y="910"/>
                </a:lnTo>
                <a:lnTo>
                  <a:pt x="9193" y="841"/>
                </a:lnTo>
                <a:lnTo>
                  <a:pt x="9182" y="808"/>
                </a:lnTo>
                <a:lnTo>
                  <a:pt x="9219" y="856"/>
                </a:lnTo>
                <a:lnTo>
                  <a:pt x="9279" y="962"/>
                </a:lnTo>
                <a:lnTo>
                  <a:pt x="9322" y="1079"/>
                </a:lnTo>
                <a:lnTo>
                  <a:pt x="9353" y="1198"/>
                </a:lnTo>
                <a:lnTo>
                  <a:pt x="9364" y="1258"/>
                </a:lnTo>
                <a:lnTo>
                  <a:pt x="9395" y="1445"/>
                </a:lnTo>
                <a:lnTo>
                  <a:pt x="9433" y="1631"/>
                </a:lnTo>
                <a:lnTo>
                  <a:pt x="9427" y="1627"/>
                </a:lnTo>
                <a:lnTo>
                  <a:pt x="9420" y="1623"/>
                </a:lnTo>
                <a:lnTo>
                  <a:pt x="9419" y="1626"/>
                </a:lnTo>
                <a:lnTo>
                  <a:pt x="9427" y="1632"/>
                </a:lnTo>
                <a:lnTo>
                  <a:pt x="9436" y="1640"/>
                </a:lnTo>
                <a:lnTo>
                  <a:pt x="9455" y="1712"/>
                </a:lnTo>
                <a:lnTo>
                  <a:pt x="9495" y="1817"/>
                </a:lnTo>
                <a:lnTo>
                  <a:pt x="9530" y="1885"/>
                </a:lnTo>
                <a:lnTo>
                  <a:pt x="9550" y="1917"/>
                </a:lnTo>
                <a:lnTo>
                  <a:pt x="9546" y="1951"/>
                </a:lnTo>
                <a:lnTo>
                  <a:pt x="9528" y="2013"/>
                </a:lnTo>
                <a:lnTo>
                  <a:pt x="9512" y="2043"/>
                </a:lnTo>
                <a:lnTo>
                  <a:pt x="9497" y="2068"/>
                </a:lnTo>
                <a:lnTo>
                  <a:pt x="9458" y="2108"/>
                </a:lnTo>
                <a:lnTo>
                  <a:pt x="9412" y="2140"/>
                </a:lnTo>
                <a:lnTo>
                  <a:pt x="9362" y="2165"/>
                </a:lnTo>
                <a:lnTo>
                  <a:pt x="9306" y="2179"/>
                </a:lnTo>
                <a:lnTo>
                  <a:pt x="9250" y="2183"/>
                </a:lnTo>
                <a:lnTo>
                  <a:pt x="9193" y="2179"/>
                </a:lnTo>
                <a:lnTo>
                  <a:pt x="9140" y="2164"/>
                </a:lnTo>
                <a:lnTo>
                  <a:pt x="9116" y="2151"/>
                </a:lnTo>
                <a:lnTo>
                  <a:pt x="9088" y="2135"/>
                </a:lnTo>
                <a:lnTo>
                  <a:pt x="9043" y="2094"/>
                </a:lnTo>
                <a:lnTo>
                  <a:pt x="9011" y="2044"/>
                </a:lnTo>
                <a:lnTo>
                  <a:pt x="8990" y="1990"/>
                </a:lnTo>
                <a:lnTo>
                  <a:pt x="8985" y="1934"/>
                </a:lnTo>
                <a:lnTo>
                  <a:pt x="8994" y="1878"/>
                </a:lnTo>
                <a:lnTo>
                  <a:pt x="9018" y="1828"/>
                </a:lnTo>
                <a:lnTo>
                  <a:pt x="9061" y="1784"/>
                </a:lnTo>
                <a:lnTo>
                  <a:pt x="9090" y="1767"/>
                </a:lnTo>
                <a:lnTo>
                  <a:pt x="9103" y="1759"/>
                </a:lnTo>
                <a:lnTo>
                  <a:pt x="9131" y="1751"/>
                </a:lnTo>
                <a:lnTo>
                  <a:pt x="9174" y="1750"/>
                </a:lnTo>
                <a:lnTo>
                  <a:pt x="9228" y="1767"/>
                </a:lnTo>
                <a:lnTo>
                  <a:pt x="9276" y="1801"/>
                </a:lnTo>
                <a:lnTo>
                  <a:pt x="9293" y="1823"/>
                </a:lnTo>
                <a:lnTo>
                  <a:pt x="9302" y="1836"/>
                </a:lnTo>
                <a:lnTo>
                  <a:pt x="9313" y="1862"/>
                </a:lnTo>
                <a:lnTo>
                  <a:pt x="9316" y="1904"/>
                </a:lnTo>
                <a:lnTo>
                  <a:pt x="9310" y="1934"/>
                </a:lnTo>
                <a:lnTo>
                  <a:pt x="9307" y="1944"/>
                </a:lnTo>
                <a:lnTo>
                  <a:pt x="9296" y="1963"/>
                </a:lnTo>
                <a:lnTo>
                  <a:pt x="9279" y="1977"/>
                </a:lnTo>
                <a:lnTo>
                  <a:pt x="9259" y="1985"/>
                </a:lnTo>
                <a:lnTo>
                  <a:pt x="9249" y="1986"/>
                </a:lnTo>
                <a:lnTo>
                  <a:pt x="9240" y="1986"/>
                </a:lnTo>
                <a:lnTo>
                  <a:pt x="9224" y="1977"/>
                </a:lnTo>
                <a:lnTo>
                  <a:pt x="9211" y="1952"/>
                </a:lnTo>
                <a:lnTo>
                  <a:pt x="9211" y="1935"/>
                </a:lnTo>
                <a:lnTo>
                  <a:pt x="9213" y="1920"/>
                </a:lnTo>
                <a:lnTo>
                  <a:pt x="9196" y="1898"/>
                </a:lnTo>
                <a:lnTo>
                  <a:pt x="9170" y="1890"/>
                </a:lnTo>
                <a:lnTo>
                  <a:pt x="9153" y="1898"/>
                </a:lnTo>
                <a:lnTo>
                  <a:pt x="9145" y="1908"/>
                </a:lnTo>
                <a:lnTo>
                  <a:pt x="9143" y="1917"/>
                </a:lnTo>
                <a:lnTo>
                  <a:pt x="9141" y="1933"/>
                </a:lnTo>
                <a:lnTo>
                  <a:pt x="9145" y="1960"/>
                </a:lnTo>
                <a:lnTo>
                  <a:pt x="9158" y="1983"/>
                </a:lnTo>
                <a:lnTo>
                  <a:pt x="9178" y="2000"/>
                </a:lnTo>
                <a:lnTo>
                  <a:pt x="9201" y="2012"/>
                </a:lnTo>
                <a:lnTo>
                  <a:pt x="9228" y="2018"/>
                </a:lnTo>
                <a:lnTo>
                  <a:pt x="9257" y="2018"/>
                </a:lnTo>
                <a:lnTo>
                  <a:pt x="9284" y="2011"/>
                </a:lnTo>
                <a:lnTo>
                  <a:pt x="9297" y="2004"/>
                </a:lnTo>
                <a:lnTo>
                  <a:pt x="9310" y="1995"/>
                </a:lnTo>
                <a:lnTo>
                  <a:pt x="9331" y="1974"/>
                </a:lnTo>
                <a:lnTo>
                  <a:pt x="9344" y="1948"/>
                </a:lnTo>
                <a:lnTo>
                  <a:pt x="9351" y="1920"/>
                </a:lnTo>
                <a:lnTo>
                  <a:pt x="9354" y="1874"/>
                </a:lnTo>
                <a:lnTo>
                  <a:pt x="9341" y="1815"/>
                </a:lnTo>
                <a:lnTo>
                  <a:pt x="9328" y="1790"/>
                </a:lnTo>
                <a:lnTo>
                  <a:pt x="9310" y="1763"/>
                </a:lnTo>
                <a:lnTo>
                  <a:pt x="9261" y="1719"/>
                </a:lnTo>
                <a:lnTo>
                  <a:pt x="9201" y="1690"/>
                </a:lnTo>
                <a:lnTo>
                  <a:pt x="9138" y="1679"/>
                </a:lnTo>
                <a:lnTo>
                  <a:pt x="9105" y="1683"/>
                </a:lnTo>
                <a:lnTo>
                  <a:pt x="9069" y="1692"/>
                </a:lnTo>
                <a:lnTo>
                  <a:pt x="9005" y="1725"/>
                </a:lnTo>
                <a:lnTo>
                  <a:pt x="8955" y="1776"/>
                </a:lnTo>
                <a:lnTo>
                  <a:pt x="8917" y="1839"/>
                </a:lnTo>
                <a:lnTo>
                  <a:pt x="8906" y="1874"/>
                </a:lnTo>
                <a:lnTo>
                  <a:pt x="8896" y="1913"/>
                </a:lnTo>
                <a:lnTo>
                  <a:pt x="8898" y="1987"/>
                </a:lnTo>
                <a:lnTo>
                  <a:pt x="8919" y="2056"/>
                </a:lnTo>
                <a:lnTo>
                  <a:pt x="8957" y="2117"/>
                </a:lnTo>
                <a:lnTo>
                  <a:pt x="9009" y="2170"/>
                </a:lnTo>
                <a:lnTo>
                  <a:pt x="9071" y="2210"/>
                </a:lnTo>
                <a:lnTo>
                  <a:pt x="9140" y="2239"/>
                </a:lnTo>
                <a:lnTo>
                  <a:pt x="9213" y="2252"/>
                </a:lnTo>
                <a:lnTo>
                  <a:pt x="9249" y="2252"/>
                </a:lnTo>
                <a:lnTo>
                  <a:pt x="9280" y="2248"/>
                </a:lnTo>
                <a:lnTo>
                  <a:pt x="9340" y="2235"/>
                </a:lnTo>
                <a:lnTo>
                  <a:pt x="9394" y="2211"/>
                </a:lnTo>
                <a:lnTo>
                  <a:pt x="9443" y="2179"/>
                </a:lnTo>
                <a:lnTo>
                  <a:pt x="9488" y="2140"/>
                </a:lnTo>
                <a:lnTo>
                  <a:pt x="9524" y="2094"/>
                </a:lnTo>
                <a:lnTo>
                  <a:pt x="9551" y="2042"/>
                </a:lnTo>
                <a:lnTo>
                  <a:pt x="9570" y="1986"/>
                </a:lnTo>
                <a:lnTo>
                  <a:pt x="9576" y="1956"/>
                </a:lnTo>
                <a:lnTo>
                  <a:pt x="9600" y="1987"/>
                </a:lnTo>
                <a:lnTo>
                  <a:pt x="9652" y="2047"/>
                </a:lnTo>
                <a:lnTo>
                  <a:pt x="9710" y="2100"/>
                </a:lnTo>
                <a:lnTo>
                  <a:pt x="9774" y="2147"/>
                </a:lnTo>
                <a:lnTo>
                  <a:pt x="9841" y="2188"/>
                </a:lnTo>
                <a:lnTo>
                  <a:pt x="9913" y="2223"/>
                </a:lnTo>
                <a:lnTo>
                  <a:pt x="9987" y="2250"/>
                </a:lnTo>
                <a:lnTo>
                  <a:pt x="10063" y="2270"/>
                </a:lnTo>
                <a:lnTo>
                  <a:pt x="10102" y="2276"/>
                </a:lnTo>
                <a:lnTo>
                  <a:pt x="10145" y="2283"/>
                </a:lnTo>
                <a:lnTo>
                  <a:pt x="10230" y="2287"/>
                </a:lnTo>
                <a:lnTo>
                  <a:pt x="10314" y="2280"/>
                </a:lnTo>
                <a:lnTo>
                  <a:pt x="10399" y="2266"/>
                </a:lnTo>
                <a:lnTo>
                  <a:pt x="10480" y="2244"/>
                </a:lnTo>
                <a:lnTo>
                  <a:pt x="10559" y="2213"/>
                </a:lnTo>
                <a:lnTo>
                  <a:pt x="10635" y="2173"/>
                </a:lnTo>
                <a:lnTo>
                  <a:pt x="10707" y="2126"/>
                </a:lnTo>
                <a:lnTo>
                  <a:pt x="10741" y="2100"/>
                </a:lnTo>
                <a:lnTo>
                  <a:pt x="10771" y="2075"/>
                </a:lnTo>
                <a:lnTo>
                  <a:pt x="10826" y="2022"/>
                </a:lnTo>
                <a:lnTo>
                  <a:pt x="10900" y="1937"/>
                </a:lnTo>
                <a:lnTo>
                  <a:pt x="10982" y="1810"/>
                </a:lnTo>
                <a:lnTo>
                  <a:pt x="11049" y="1674"/>
                </a:lnTo>
                <a:lnTo>
                  <a:pt x="11079" y="1602"/>
                </a:lnTo>
                <a:lnTo>
                  <a:pt x="11123" y="1561"/>
                </a:lnTo>
                <a:lnTo>
                  <a:pt x="11220" y="1488"/>
                </a:lnTo>
                <a:lnTo>
                  <a:pt x="11272" y="1457"/>
                </a:lnTo>
                <a:lnTo>
                  <a:pt x="11303" y="1440"/>
                </a:lnTo>
                <a:lnTo>
                  <a:pt x="11369" y="1413"/>
                </a:lnTo>
                <a:lnTo>
                  <a:pt x="11439" y="1394"/>
                </a:lnTo>
                <a:lnTo>
                  <a:pt x="11511" y="1383"/>
                </a:lnTo>
                <a:lnTo>
                  <a:pt x="11582" y="1383"/>
                </a:lnTo>
                <a:lnTo>
                  <a:pt x="11651" y="1394"/>
                </a:lnTo>
                <a:lnTo>
                  <a:pt x="11718" y="1417"/>
                </a:lnTo>
                <a:lnTo>
                  <a:pt x="11780" y="1452"/>
                </a:lnTo>
                <a:lnTo>
                  <a:pt x="11809" y="1475"/>
                </a:lnTo>
                <a:lnTo>
                  <a:pt x="11833" y="1499"/>
                </a:lnTo>
                <a:lnTo>
                  <a:pt x="11871" y="1550"/>
                </a:lnTo>
                <a:lnTo>
                  <a:pt x="11896" y="1609"/>
                </a:lnTo>
                <a:lnTo>
                  <a:pt x="11907" y="1671"/>
                </a:lnTo>
                <a:lnTo>
                  <a:pt x="11906" y="1732"/>
                </a:lnTo>
                <a:lnTo>
                  <a:pt x="11891" y="1792"/>
                </a:lnTo>
                <a:lnTo>
                  <a:pt x="11859" y="1845"/>
                </a:lnTo>
                <a:lnTo>
                  <a:pt x="11814" y="1890"/>
                </a:lnTo>
                <a:lnTo>
                  <a:pt x="11784" y="1907"/>
                </a:lnTo>
                <a:lnTo>
                  <a:pt x="11758" y="1920"/>
                </a:lnTo>
                <a:lnTo>
                  <a:pt x="11699" y="1930"/>
                </a:lnTo>
                <a:lnTo>
                  <a:pt x="11640" y="1924"/>
                </a:lnTo>
                <a:lnTo>
                  <a:pt x="11587" y="1898"/>
                </a:lnTo>
                <a:lnTo>
                  <a:pt x="11565" y="1878"/>
                </a:lnTo>
                <a:lnTo>
                  <a:pt x="11556" y="1868"/>
                </a:lnTo>
                <a:lnTo>
                  <a:pt x="11544" y="1845"/>
                </a:lnTo>
                <a:lnTo>
                  <a:pt x="11538" y="1808"/>
                </a:lnTo>
                <a:lnTo>
                  <a:pt x="11552" y="1760"/>
                </a:lnTo>
                <a:lnTo>
                  <a:pt x="11577" y="1732"/>
                </a:lnTo>
                <a:lnTo>
                  <a:pt x="11598" y="1719"/>
                </a:lnTo>
                <a:lnTo>
                  <a:pt x="11609" y="1714"/>
                </a:lnTo>
                <a:lnTo>
                  <a:pt x="11624" y="1709"/>
                </a:lnTo>
                <a:lnTo>
                  <a:pt x="11635" y="1687"/>
                </a:lnTo>
                <a:lnTo>
                  <a:pt x="11633" y="1662"/>
                </a:lnTo>
                <a:lnTo>
                  <a:pt x="11614" y="1645"/>
                </a:lnTo>
                <a:lnTo>
                  <a:pt x="11600" y="1642"/>
                </a:lnTo>
                <a:lnTo>
                  <a:pt x="11583" y="1644"/>
                </a:lnTo>
                <a:lnTo>
                  <a:pt x="11551" y="1650"/>
                </a:lnTo>
                <a:lnTo>
                  <a:pt x="11522" y="1665"/>
                </a:lnTo>
                <a:lnTo>
                  <a:pt x="11499" y="1685"/>
                </a:lnTo>
                <a:lnTo>
                  <a:pt x="11469" y="1723"/>
                </a:lnTo>
                <a:lnTo>
                  <a:pt x="11446" y="1784"/>
                </a:lnTo>
                <a:lnTo>
                  <a:pt x="11441" y="1816"/>
                </a:lnTo>
                <a:lnTo>
                  <a:pt x="11441" y="1836"/>
                </a:lnTo>
                <a:lnTo>
                  <a:pt x="11446" y="1871"/>
                </a:lnTo>
                <a:lnTo>
                  <a:pt x="11459" y="1904"/>
                </a:lnTo>
                <a:lnTo>
                  <a:pt x="11478" y="1934"/>
                </a:lnTo>
                <a:lnTo>
                  <a:pt x="11517" y="1972"/>
                </a:lnTo>
                <a:lnTo>
                  <a:pt x="11581" y="2008"/>
                </a:lnTo>
                <a:lnTo>
                  <a:pt x="11614" y="2018"/>
                </a:lnTo>
                <a:lnTo>
                  <a:pt x="11634" y="2022"/>
                </a:lnTo>
                <a:lnTo>
                  <a:pt x="11673" y="2026"/>
                </a:lnTo>
                <a:lnTo>
                  <a:pt x="11730" y="2021"/>
                </a:lnTo>
                <a:lnTo>
                  <a:pt x="11804" y="1996"/>
                </a:lnTo>
                <a:lnTo>
                  <a:pt x="11870" y="1954"/>
                </a:lnTo>
                <a:lnTo>
                  <a:pt x="11897" y="1926"/>
                </a:lnTo>
                <a:lnTo>
                  <a:pt x="11922" y="1898"/>
                </a:lnTo>
                <a:lnTo>
                  <a:pt x="11941" y="1864"/>
                </a:lnTo>
                <a:lnTo>
                  <a:pt x="11953" y="1886"/>
                </a:lnTo>
                <a:lnTo>
                  <a:pt x="11984" y="1922"/>
                </a:lnTo>
                <a:lnTo>
                  <a:pt x="12005" y="1937"/>
                </a:lnTo>
                <a:lnTo>
                  <a:pt x="12027" y="1947"/>
                </a:lnTo>
                <a:lnTo>
                  <a:pt x="12069" y="1955"/>
                </a:lnTo>
                <a:lnTo>
                  <a:pt x="12110" y="1947"/>
                </a:lnTo>
                <a:lnTo>
                  <a:pt x="12147" y="1929"/>
                </a:lnTo>
                <a:lnTo>
                  <a:pt x="12180" y="1900"/>
                </a:lnTo>
                <a:lnTo>
                  <a:pt x="12204" y="1864"/>
                </a:lnTo>
                <a:lnTo>
                  <a:pt x="12220" y="1824"/>
                </a:lnTo>
                <a:lnTo>
                  <a:pt x="12225" y="1781"/>
                </a:lnTo>
                <a:lnTo>
                  <a:pt x="12222" y="1760"/>
                </a:lnTo>
                <a:lnTo>
                  <a:pt x="12221" y="1751"/>
                </a:lnTo>
                <a:lnTo>
                  <a:pt x="12212" y="1738"/>
                </a:lnTo>
                <a:lnTo>
                  <a:pt x="12191" y="1729"/>
                </a:lnTo>
                <a:lnTo>
                  <a:pt x="12163" y="1738"/>
                </a:lnTo>
                <a:lnTo>
                  <a:pt x="12147" y="1757"/>
                </a:lnTo>
                <a:lnTo>
                  <a:pt x="12143" y="1772"/>
                </a:lnTo>
                <a:lnTo>
                  <a:pt x="12143" y="1782"/>
                </a:lnTo>
                <a:lnTo>
                  <a:pt x="12145" y="1795"/>
                </a:lnTo>
                <a:lnTo>
                  <a:pt x="12142" y="1820"/>
                </a:lnTo>
                <a:lnTo>
                  <a:pt x="12124" y="1855"/>
                </a:lnTo>
                <a:lnTo>
                  <a:pt x="12095" y="1881"/>
                </a:lnTo>
                <a:lnTo>
                  <a:pt x="12072" y="1893"/>
                </a:lnTo>
                <a:lnTo>
                  <a:pt x="12047" y="1898"/>
                </a:lnTo>
                <a:lnTo>
                  <a:pt x="12023" y="1895"/>
                </a:lnTo>
                <a:lnTo>
                  <a:pt x="12010" y="1890"/>
                </a:lnTo>
                <a:lnTo>
                  <a:pt x="11992" y="1880"/>
                </a:lnTo>
                <a:lnTo>
                  <a:pt x="11966" y="1847"/>
                </a:lnTo>
                <a:lnTo>
                  <a:pt x="11958" y="1828"/>
                </a:lnTo>
                <a:lnTo>
                  <a:pt x="11967" y="1801"/>
                </a:lnTo>
                <a:lnTo>
                  <a:pt x="11976" y="1744"/>
                </a:lnTo>
                <a:lnTo>
                  <a:pt x="11977" y="1715"/>
                </a:lnTo>
                <a:lnTo>
                  <a:pt x="11980" y="1710"/>
                </a:lnTo>
                <a:lnTo>
                  <a:pt x="11977" y="1706"/>
                </a:lnTo>
                <a:lnTo>
                  <a:pt x="11976" y="1681"/>
                </a:lnTo>
                <a:lnTo>
                  <a:pt x="11973" y="1657"/>
                </a:lnTo>
                <a:lnTo>
                  <a:pt x="11966" y="1618"/>
                </a:lnTo>
                <a:lnTo>
                  <a:pt x="11938" y="1547"/>
                </a:lnTo>
                <a:lnTo>
                  <a:pt x="11898" y="1486"/>
                </a:lnTo>
                <a:lnTo>
                  <a:pt x="11848" y="1434"/>
                </a:lnTo>
                <a:lnTo>
                  <a:pt x="11787" y="1392"/>
                </a:lnTo>
                <a:lnTo>
                  <a:pt x="11721" y="1360"/>
                </a:lnTo>
                <a:lnTo>
                  <a:pt x="11648" y="1339"/>
                </a:lnTo>
                <a:lnTo>
                  <a:pt x="11573" y="1330"/>
                </a:lnTo>
                <a:lnTo>
                  <a:pt x="11535" y="1329"/>
                </a:lnTo>
                <a:lnTo>
                  <a:pt x="11506" y="1330"/>
                </a:lnTo>
                <a:lnTo>
                  <a:pt x="11447" y="1338"/>
                </a:lnTo>
                <a:lnTo>
                  <a:pt x="11363" y="1360"/>
                </a:lnTo>
                <a:lnTo>
                  <a:pt x="11257" y="1409"/>
                </a:lnTo>
                <a:lnTo>
                  <a:pt x="11160" y="1475"/>
                </a:lnTo>
                <a:lnTo>
                  <a:pt x="11114" y="1513"/>
                </a:lnTo>
                <a:lnTo>
                  <a:pt x="11161" y="1385"/>
                </a:lnTo>
                <a:lnTo>
                  <a:pt x="11252" y="1129"/>
                </a:lnTo>
                <a:lnTo>
                  <a:pt x="11305" y="1009"/>
                </a:lnTo>
                <a:lnTo>
                  <a:pt x="11341" y="933"/>
                </a:lnTo>
                <a:lnTo>
                  <a:pt x="11427" y="791"/>
                </a:lnTo>
                <a:lnTo>
                  <a:pt x="11528" y="659"/>
                </a:lnTo>
                <a:lnTo>
                  <a:pt x="11646" y="541"/>
                </a:lnTo>
                <a:lnTo>
                  <a:pt x="11710" y="489"/>
                </a:lnTo>
                <a:lnTo>
                  <a:pt x="11745" y="464"/>
                </a:lnTo>
                <a:lnTo>
                  <a:pt x="11817" y="420"/>
                </a:lnTo>
                <a:lnTo>
                  <a:pt x="11892" y="383"/>
                </a:lnTo>
                <a:lnTo>
                  <a:pt x="11970" y="353"/>
                </a:lnTo>
                <a:lnTo>
                  <a:pt x="12050" y="331"/>
                </a:lnTo>
                <a:lnTo>
                  <a:pt x="12132" y="315"/>
                </a:lnTo>
                <a:lnTo>
                  <a:pt x="12215" y="309"/>
                </a:lnTo>
                <a:lnTo>
                  <a:pt x="12299" y="309"/>
                </a:lnTo>
                <a:lnTo>
                  <a:pt x="12342" y="313"/>
                </a:lnTo>
                <a:lnTo>
                  <a:pt x="12382" y="317"/>
                </a:lnTo>
                <a:lnTo>
                  <a:pt x="12462" y="335"/>
                </a:lnTo>
                <a:lnTo>
                  <a:pt x="12539" y="362"/>
                </a:lnTo>
                <a:lnTo>
                  <a:pt x="12611" y="397"/>
                </a:lnTo>
                <a:lnTo>
                  <a:pt x="12679" y="440"/>
                </a:lnTo>
                <a:lnTo>
                  <a:pt x="12741" y="492"/>
                </a:lnTo>
                <a:lnTo>
                  <a:pt x="12795" y="551"/>
                </a:lnTo>
                <a:lnTo>
                  <a:pt x="12843" y="617"/>
                </a:lnTo>
                <a:lnTo>
                  <a:pt x="12864" y="652"/>
                </a:lnTo>
                <a:lnTo>
                  <a:pt x="12881" y="686"/>
                </a:lnTo>
                <a:lnTo>
                  <a:pt x="12908" y="757"/>
                </a:lnTo>
                <a:lnTo>
                  <a:pt x="12927" y="830"/>
                </a:lnTo>
                <a:lnTo>
                  <a:pt x="12937" y="905"/>
                </a:lnTo>
                <a:lnTo>
                  <a:pt x="12937" y="980"/>
                </a:lnTo>
                <a:lnTo>
                  <a:pt x="12927" y="1054"/>
                </a:lnTo>
                <a:lnTo>
                  <a:pt x="12907" y="1127"/>
                </a:lnTo>
                <a:lnTo>
                  <a:pt x="12876" y="1195"/>
                </a:lnTo>
                <a:lnTo>
                  <a:pt x="12855" y="1228"/>
                </a:lnTo>
                <a:lnTo>
                  <a:pt x="12837" y="1254"/>
                </a:lnTo>
                <a:lnTo>
                  <a:pt x="12793" y="1300"/>
                </a:lnTo>
                <a:lnTo>
                  <a:pt x="12742" y="1340"/>
                </a:lnTo>
                <a:lnTo>
                  <a:pt x="12686" y="1372"/>
                </a:lnTo>
                <a:lnTo>
                  <a:pt x="12625" y="1396"/>
                </a:lnTo>
                <a:lnTo>
                  <a:pt x="12563" y="1414"/>
                </a:lnTo>
                <a:lnTo>
                  <a:pt x="12498" y="1423"/>
                </a:lnTo>
                <a:lnTo>
                  <a:pt x="12434" y="1425"/>
                </a:lnTo>
                <a:lnTo>
                  <a:pt x="12371" y="1418"/>
                </a:lnTo>
                <a:lnTo>
                  <a:pt x="12310" y="1404"/>
                </a:lnTo>
                <a:lnTo>
                  <a:pt x="12255" y="1381"/>
                </a:lnTo>
                <a:lnTo>
                  <a:pt x="12203" y="1350"/>
                </a:lnTo>
                <a:lnTo>
                  <a:pt x="12159" y="1309"/>
                </a:lnTo>
                <a:lnTo>
                  <a:pt x="12123" y="1261"/>
                </a:lnTo>
                <a:lnTo>
                  <a:pt x="12095" y="1204"/>
                </a:lnTo>
                <a:lnTo>
                  <a:pt x="12080" y="1137"/>
                </a:lnTo>
                <a:lnTo>
                  <a:pt x="12077" y="1101"/>
                </a:lnTo>
                <a:lnTo>
                  <a:pt x="12077" y="1073"/>
                </a:lnTo>
                <a:lnTo>
                  <a:pt x="12081" y="1018"/>
                </a:lnTo>
                <a:lnTo>
                  <a:pt x="12093" y="962"/>
                </a:lnTo>
                <a:lnTo>
                  <a:pt x="12111" y="908"/>
                </a:lnTo>
                <a:lnTo>
                  <a:pt x="12137" y="856"/>
                </a:lnTo>
                <a:lnTo>
                  <a:pt x="12169" y="810"/>
                </a:lnTo>
                <a:lnTo>
                  <a:pt x="12208" y="770"/>
                </a:lnTo>
                <a:lnTo>
                  <a:pt x="12255" y="739"/>
                </a:lnTo>
                <a:lnTo>
                  <a:pt x="12281" y="727"/>
                </a:lnTo>
                <a:lnTo>
                  <a:pt x="12313" y="714"/>
                </a:lnTo>
                <a:lnTo>
                  <a:pt x="12384" y="704"/>
                </a:lnTo>
                <a:lnTo>
                  <a:pt x="12456" y="711"/>
                </a:lnTo>
                <a:lnTo>
                  <a:pt x="12523" y="735"/>
                </a:lnTo>
                <a:lnTo>
                  <a:pt x="12552" y="755"/>
                </a:lnTo>
                <a:lnTo>
                  <a:pt x="12567" y="769"/>
                </a:lnTo>
                <a:lnTo>
                  <a:pt x="12590" y="799"/>
                </a:lnTo>
                <a:lnTo>
                  <a:pt x="12607" y="834"/>
                </a:lnTo>
                <a:lnTo>
                  <a:pt x="12616" y="871"/>
                </a:lnTo>
                <a:lnTo>
                  <a:pt x="12618" y="909"/>
                </a:lnTo>
                <a:lnTo>
                  <a:pt x="12610" y="946"/>
                </a:lnTo>
                <a:lnTo>
                  <a:pt x="12593" y="980"/>
                </a:lnTo>
                <a:lnTo>
                  <a:pt x="12567" y="1010"/>
                </a:lnTo>
                <a:lnTo>
                  <a:pt x="12550" y="1022"/>
                </a:lnTo>
                <a:lnTo>
                  <a:pt x="12542" y="1029"/>
                </a:lnTo>
                <a:lnTo>
                  <a:pt x="12539" y="1046"/>
                </a:lnTo>
                <a:lnTo>
                  <a:pt x="12548" y="1061"/>
                </a:lnTo>
                <a:lnTo>
                  <a:pt x="12563" y="1066"/>
                </a:lnTo>
                <a:lnTo>
                  <a:pt x="12574" y="1062"/>
                </a:lnTo>
                <a:lnTo>
                  <a:pt x="12601" y="1045"/>
                </a:lnTo>
                <a:lnTo>
                  <a:pt x="12641" y="998"/>
                </a:lnTo>
                <a:lnTo>
                  <a:pt x="12667" y="943"/>
                </a:lnTo>
                <a:lnTo>
                  <a:pt x="12679" y="882"/>
                </a:lnTo>
                <a:lnTo>
                  <a:pt x="12680" y="849"/>
                </a:lnTo>
                <a:lnTo>
                  <a:pt x="12680" y="831"/>
                </a:lnTo>
                <a:lnTo>
                  <a:pt x="12673" y="796"/>
                </a:lnTo>
                <a:lnTo>
                  <a:pt x="12655" y="748"/>
                </a:lnTo>
                <a:lnTo>
                  <a:pt x="12614" y="692"/>
                </a:lnTo>
                <a:lnTo>
                  <a:pt x="12559" y="647"/>
                </a:lnTo>
                <a:lnTo>
                  <a:pt x="12530" y="629"/>
                </a:lnTo>
                <a:lnTo>
                  <a:pt x="12498" y="612"/>
                </a:lnTo>
                <a:lnTo>
                  <a:pt x="12435" y="593"/>
                </a:lnTo>
                <a:lnTo>
                  <a:pt x="12369" y="587"/>
                </a:lnTo>
                <a:lnTo>
                  <a:pt x="12304" y="597"/>
                </a:lnTo>
                <a:lnTo>
                  <a:pt x="12240" y="617"/>
                </a:lnTo>
                <a:lnTo>
                  <a:pt x="12182" y="648"/>
                </a:lnTo>
                <a:lnTo>
                  <a:pt x="12129" y="689"/>
                </a:lnTo>
                <a:lnTo>
                  <a:pt x="12082" y="736"/>
                </a:lnTo>
                <a:lnTo>
                  <a:pt x="12063" y="762"/>
                </a:lnTo>
                <a:lnTo>
                  <a:pt x="12046" y="787"/>
                </a:lnTo>
                <a:lnTo>
                  <a:pt x="12018" y="840"/>
                </a:lnTo>
                <a:lnTo>
                  <a:pt x="11997" y="897"/>
                </a:lnTo>
                <a:lnTo>
                  <a:pt x="11984" y="956"/>
                </a:lnTo>
                <a:lnTo>
                  <a:pt x="11976" y="1015"/>
                </a:lnTo>
                <a:lnTo>
                  <a:pt x="11976" y="1076"/>
                </a:lnTo>
                <a:lnTo>
                  <a:pt x="11984" y="1136"/>
                </a:lnTo>
                <a:lnTo>
                  <a:pt x="11998" y="1193"/>
                </a:lnTo>
                <a:lnTo>
                  <a:pt x="12008" y="1221"/>
                </a:lnTo>
                <a:lnTo>
                  <a:pt x="12021" y="1250"/>
                </a:lnTo>
                <a:lnTo>
                  <a:pt x="12054" y="1304"/>
                </a:lnTo>
                <a:lnTo>
                  <a:pt x="12091" y="1351"/>
                </a:lnTo>
                <a:lnTo>
                  <a:pt x="12137" y="1391"/>
                </a:lnTo>
                <a:lnTo>
                  <a:pt x="12187" y="1425"/>
                </a:lnTo>
                <a:lnTo>
                  <a:pt x="12242" y="1452"/>
                </a:lnTo>
                <a:lnTo>
                  <a:pt x="12300" y="1471"/>
                </a:lnTo>
                <a:lnTo>
                  <a:pt x="12361" y="1484"/>
                </a:lnTo>
                <a:lnTo>
                  <a:pt x="12392" y="1488"/>
                </a:lnTo>
                <a:lnTo>
                  <a:pt x="12423" y="1490"/>
                </a:lnTo>
                <a:lnTo>
                  <a:pt x="12488" y="1488"/>
                </a:lnTo>
                <a:lnTo>
                  <a:pt x="12550" y="1478"/>
                </a:lnTo>
                <a:lnTo>
                  <a:pt x="12612" y="1460"/>
                </a:lnTo>
                <a:lnTo>
                  <a:pt x="12672" y="1436"/>
                </a:lnTo>
                <a:lnTo>
                  <a:pt x="12729" y="1405"/>
                </a:lnTo>
                <a:lnTo>
                  <a:pt x="12781" y="1369"/>
                </a:lnTo>
                <a:lnTo>
                  <a:pt x="12829" y="1328"/>
                </a:lnTo>
                <a:lnTo>
                  <a:pt x="12851" y="1304"/>
                </a:lnTo>
                <a:lnTo>
                  <a:pt x="12873" y="1277"/>
                </a:lnTo>
                <a:lnTo>
                  <a:pt x="12911" y="1220"/>
                </a:lnTo>
                <a:lnTo>
                  <a:pt x="12940" y="1158"/>
                </a:lnTo>
                <a:lnTo>
                  <a:pt x="12961" y="1094"/>
                </a:lnTo>
                <a:lnTo>
                  <a:pt x="12974" y="1028"/>
                </a:lnTo>
                <a:lnTo>
                  <a:pt x="12979" y="959"/>
                </a:lnTo>
                <a:lnTo>
                  <a:pt x="12978" y="892"/>
                </a:lnTo>
                <a:lnTo>
                  <a:pt x="12969" y="823"/>
                </a:lnTo>
                <a:lnTo>
                  <a:pt x="12961" y="790"/>
                </a:lnTo>
                <a:lnTo>
                  <a:pt x="12949" y="739"/>
                </a:lnTo>
                <a:lnTo>
                  <a:pt x="12911" y="644"/>
                </a:lnTo>
                <a:lnTo>
                  <a:pt x="12886" y="599"/>
                </a:lnTo>
                <a:lnTo>
                  <a:pt x="12924" y="637"/>
                </a:lnTo>
                <a:lnTo>
                  <a:pt x="13004" y="703"/>
                </a:lnTo>
                <a:lnTo>
                  <a:pt x="13091" y="757"/>
                </a:lnTo>
                <a:lnTo>
                  <a:pt x="13163" y="784"/>
                </a:lnTo>
                <a:lnTo>
                  <a:pt x="13215" y="797"/>
                </a:lnTo>
                <a:lnTo>
                  <a:pt x="13242" y="800"/>
                </a:lnTo>
                <a:lnTo>
                  <a:pt x="13267" y="803"/>
                </a:lnTo>
                <a:lnTo>
                  <a:pt x="13316" y="799"/>
                </a:lnTo>
                <a:lnTo>
                  <a:pt x="13366" y="787"/>
                </a:lnTo>
                <a:lnTo>
                  <a:pt x="13412" y="768"/>
                </a:lnTo>
                <a:lnTo>
                  <a:pt x="13455" y="742"/>
                </a:lnTo>
                <a:lnTo>
                  <a:pt x="13493" y="708"/>
                </a:lnTo>
                <a:lnTo>
                  <a:pt x="13522" y="669"/>
                </a:lnTo>
                <a:lnTo>
                  <a:pt x="13543" y="624"/>
                </a:lnTo>
                <a:lnTo>
                  <a:pt x="13550" y="599"/>
                </a:lnTo>
                <a:lnTo>
                  <a:pt x="13553" y="576"/>
                </a:lnTo>
                <a:lnTo>
                  <a:pt x="13552" y="529"/>
                </a:lnTo>
                <a:lnTo>
                  <a:pt x="13542" y="482"/>
                </a:lnTo>
                <a:lnTo>
                  <a:pt x="13522" y="438"/>
                </a:lnTo>
                <a:lnTo>
                  <a:pt x="13495" y="399"/>
                </a:lnTo>
                <a:lnTo>
                  <a:pt x="13460" y="370"/>
                </a:lnTo>
                <a:lnTo>
                  <a:pt x="13420" y="348"/>
                </a:lnTo>
                <a:lnTo>
                  <a:pt x="13373" y="337"/>
                </a:lnTo>
                <a:lnTo>
                  <a:pt x="13349" y="339"/>
                </a:lnTo>
                <a:close/>
              </a:path>
            </a:pathLst>
          </a:custGeom>
          <a:solidFill>
            <a:srgbClr val="A57D3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23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2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82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21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32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21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7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6871"/>
            <a:ext cx="10515600" cy="39000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838"/>
          <p:cNvSpPr>
            <a:spLocks/>
          </p:cNvSpPr>
          <p:nvPr userDrawn="1"/>
        </p:nvSpPr>
        <p:spPr bwMode="auto">
          <a:xfrm>
            <a:off x="4550870" y="1484784"/>
            <a:ext cx="3090260" cy="520820"/>
          </a:xfrm>
          <a:custGeom>
            <a:avLst/>
            <a:gdLst>
              <a:gd name="T0" fmla="*/ 12734 w 13553"/>
              <a:gd name="T1" fmla="*/ 414 h 2287"/>
              <a:gd name="T2" fmla="*/ 10662 w 13553"/>
              <a:gd name="T3" fmla="*/ 2025 h 2287"/>
              <a:gd name="T4" fmla="*/ 9290 w 13553"/>
              <a:gd name="T5" fmla="*/ 854 h 2287"/>
              <a:gd name="T6" fmla="*/ 9942 w 13553"/>
              <a:gd name="T7" fmla="*/ 1322 h 2287"/>
              <a:gd name="T8" fmla="*/ 10250 w 13553"/>
              <a:gd name="T9" fmla="*/ 1254 h 2287"/>
              <a:gd name="T10" fmla="*/ 10708 w 13553"/>
              <a:gd name="T11" fmla="*/ 1029 h 2287"/>
              <a:gd name="T12" fmla="*/ 10231 w 13553"/>
              <a:gd name="T13" fmla="*/ 769 h 2287"/>
              <a:gd name="T14" fmla="*/ 10239 w 13553"/>
              <a:gd name="T15" fmla="*/ 630 h 2287"/>
              <a:gd name="T16" fmla="*/ 10146 w 13553"/>
              <a:gd name="T17" fmla="*/ 1120 h 2287"/>
              <a:gd name="T18" fmla="*/ 9661 w 13553"/>
              <a:gd name="T19" fmla="*/ 293 h 2287"/>
              <a:gd name="T20" fmla="*/ 9420 w 13553"/>
              <a:gd name="T21" fmla="*/ 184 h 2287"/>
              <a:gd name="T22" fmla="*/ 9485 w 13553"/>
              <a:gd name="T23" fmla="*/ 467 h 2287"/>
              <a:gd name="T24" fmla="*/ 7284 w 13553"/>
              <a:gd name="T25" fmla="*/ 654 h 2287"/>
              <a:gd name="T26" fmla="*/ 4862 w 13553"/>
              <a:gd name="T27" fmla="*/ 363 h 2287"/>
              <a:gd name="T28" fmla="*/ 4312 w 13553"/>
              <a:gd name="T29" fmla="*/ 132 h 2287"/>
              <a:gd name="T30" fmla="*/ 4354 w 13553"/>
              <a:gd name="T31" fmla="*/ 92 h 2287"/>
              <a:gd name="T32" fmla="*/ 4481 w 13553"/>
              <a:gd name="T33" fmla="*/ 622 h 2287"/>
              <a:gd name="T34" fmla="*/ 2976 w 13553"/>
              <a:gd name="T35" fmla="*/ 383 h 2287"/>
              <a:gd name="T36" fmla="*/ 2954 w 13553"/>
              <a:gd name="T37" fmla="*/ 666 h 2287"/>
              <a:gd name="T38" fmla="*/ 2825 w 13553"/>
              <a:gd name="T39" fmla="*/ 394 h 2287"/>
              <a:gd name="T40" fmla="*/ 3193 w 13553"/>
              <a:gd name="T41" fmla="*/ 1658 h 2287"/>
              <a:gd name="T42" fmla="*/ 3442 w 13553"/>
              <a:gd name="T43" fmla="*/ 1344 h 2287"/>
              <a:gd name="T44" fmla="*/ 3641 w 13553"/>
              <a:gd name="T45" fmla="*/ 1465 h 2287"/>
              <a:gd name="T46" fmla="*/ 3588 w 13553"/>
              <a:gd name="T47" fmla="*/ 2136 h 2287"/>
              <a:gd name="T48" fmla="*/ 1601 w 13553"/>
              <a:gd name="T49" fmla="*/ 292 h 2287"/>
              <a:gd name="T50" fmla="*/ 123 w 13553"/>
              <a:gd name="T51" fmla="*/ 480 h 2287"/>
              <a:gd name="T52" fmla="*/ 338 w 13553"/>
              <a:gd name="T53" fmla="*/ 797 h 2287"/>
              <a:gd name="T54" fmla="*/ 1312 w 13553"/>
              <a:gd name="T55" fmla="*/ 1452 h 2287"/>
              <a:gd name="T56" fmla="*/ 873 w 13553"/>
              <a:gd name="T57" fmla="*/ 831 h 2287"/>
              <a:gd name="T58" fmla="*/ 1418 w 13553"/>
              <a:gd name="T59" fmla="*/ 856 h 2287"/>
              <a:gd name="T60" fmla="*/ 645 w 13553"/>
              <a:gd name="T61" fmla="*/ 757 h 2287"/>
              <a:gd name="T62" fmla="*/ 2394 w 13553"/>
              <a:gd name="T63" fmla="*/ 1475 h 2287"/>
              <a:gd name="T64" fmla="*/ 1429 w 13553"/>
              <a:gd name="T65" fmla="*/ 1855 h 2287"/>
              <a:gd name="T66" fmla="*/ 1919 w 13553"/>
              <a:gd name="T67" fmla="*/ 2022 h 2287"/>
              <a:gd name="T68" fmla="*/ 1914 w 13553"/>
              <a:gd name="T69" fmla="*/ 1924 h 2287"/>
              <a:gd name="T70" fmla="*/ 2783 w 13553"/>
              <a:gd name="T71" fmla="*/ 2075 h 2287"/>
              <a:gd name="T72" fmla="*/ 4341 w 13553"/>
              <a:gd name="T73" fmla="*/ 2252 h 2287"/>
              <a:gd name="T74" fmla="*/ 4352 w 13553"/>
              <a:gd name="T75" fmla="*/ 2012 h 2287"/>
              <a:gd name="T76" fmla="*/ 4451 w 13553"/>
              <a:gd name="T77" fmla="*/ 1759 h 2287"/>
              <a:gd name="T78" fmla="*/ 4133 w 13553"/>
              <a:gd name="T79" fmla="*/ 1623 h 2287"/>
              <a:gd name="T80" fmla="*/ 5129 w 13553"/>
              <a:gd name="T81" fmla="*/ 1534 h 2287"/>
              <a:gd name="T82" fmla="*/ 5283 w 13553"/>
              <a:gd name="T83" fmla="*/ 1054 h 2287"/>
              <a:gd name="T84" fmla="*/ 4427 w 13553"/>
              <a:gd name="T85" fmla="*/ 959 h 2287"/>
              <a:gd name="T86" fmla="*/ 6759 w 13553"/>
              <a:gd name="T87" fmla="*/ 1089 h 2287"/>
              <a:gd name="T88" fmla="*/ 8911 w 13553"/>
              <a:gd name="T89" fmla="*/ 581 h 2287"/>
              <a:gd name="T90" fmla="*/ 8325 w 13553"/>
              <a:gd name="T91" fmla="*/ 1321 h 2287"/>
              <a:gd name="T92" fmla="*/ 8172 w 13553"/>
              <a:gd name="T93" fmla="*/ 1159 h 2287"/>
              <a:gd name="T94" fmla="*/ 9322 w 13553"/>
              <a:gd name="T95" fmla="*/ 1079 h 2287"/>
              <a:gd name="T96" fmla="*/ 8990 w 13553"/>
              <a:gd name="T97" fmla="*/ 1990 h 2287"/>
              <a:gd name="T98" fmla="*/ 9145 w 13553"/>
              <a:gd name="T99" fmla="*/ 1908 h 2287"/>
              <a:gd name="T100" fmla="*/ 8898 w 13553"/>
              <a:gd name="T101" fmla="*/ 1987 h 2287"/>
              <a:gd name="T102" fmla="*/ 10399 w 13553"/>
              <a:gd name="T103" fmla="*/ 2266 h 2287"/>
              <a:gd name="T104" fmla="*/ 11891 w 13553"/>
              <a:gd name="T105" fmla="*/ 1792 h 2287"/>
              <a:gd name="T106" fmla="*/ 11446 w 13553"/>
              <a:gd name="T107" fmla="*/ 1871 h 2287"/>
              <a:gd name="T108" fmla="*/ 12163 w 13553"/>
              <a:gd name="T109" fmla="*/ 1738 h 2287"/>
              <a:gd name="T110" fmla="*/ 11573 w 13553"/>
              <a:gd name="T111" fmla="*/ 1330 h 2287"/>
              <a:gd name="T112" fmla="*/ 12679 w 13553"/>
              <a:gd name="T113" fmla="*/ 440 h 2287"/>
              <a:gd name="T114" fmla="*/ 12080 w 13553"/>
              <a:gd name="T115" fmla="*/ 1137 h 2287"/>
              <a:gd name="T116" fmla="*/ 12574 w 13553"/>
              <a:gd name="T117" fmla="*/ 1062 h 2287"/>
              <a:gd name="T118" fmla="*/ 12008 w 13553"/>
              <a:gd name="T119" fmla="*/ 1221 h 2287"/>
              <a:gd name="T120" fmla="*/ 12911 w 13553"/>
              <a:gd name="T121" fmla="*/ 644 h 2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553" h="2287">
                <a:moveTo>
                  <a:pt x="13349" y="339"/>
                </a:moveTo>
                <a:lnTo>
                  <a:pt x="13338" y="340"/>
                </a:lnTo>
                <a:lnTo>
                  <a:pt x="13321" y="348"/>
                </a:lnTo>
                <a:lnTo>
                  <a:pt x="13307" y="367"/>
                </a:lnTo>
                <a:lnTo>
                  <a:pt x="13307" y="398"/>
                </a:lnTo>
                <a:lnTo>
                  <a:pt x="13321" y="418"/>
                </a:lnTo>
                <a:lnTo>
                  <a:pt x="13338" y="427"/>
                </a:lnTo>
                <a:lnTo>
                  <a:pt x="13349" y="428"/>
                </a:lnTo>
                <a:lnTo>
                  <a:pt x="13366" y="431"/>
                </a:lnTo>
                <a:lnTo>
                  <a:pt x="13395" y="445"/>
                </a:lnTo>
                <a:lnTo>
                  <a:pt x="13430" y="480"/>
                </a:lnTo>
                <a:lnTo>
                  <a:pt x="13447" y="508"/>
                </a:lnTo>
                <a:lnTo>
                  <a:pt x="13454" y="527"/>
                </a:lnTo>
                <a:lnTo>
                  <a:pt x="13459" y="562"/>
                </a:lnTo>
                <a:lnTo>
                  <a:pt x="13454" y="597"/>
                </a:lnTo>
                <a:lnTo>
                  <a:pt x="13439" y="629"/>
                </a:lnTo>
                <a:lnTo>
                  <a:pt x="13430" y="644"/>
                </a:lnTo>
                <a:lnTo>
                  <a:pt x="13415" y="665"/>
                </a:lnTo>
                <a:lnTo>
                  <a:pt x="13378" y="696"/>
                </a:lnTo>
                <a:lnTo>
                  <a:pt x="13337" y="716"/>
                </a:lnTo>
                <a:lnTo>
                  <a:pt x="13292" y="727"/>
                </a:lnTo>
                <a:lnTo>
                  <a:pt x="13244" y="730"/>
                </a:lnTo>
                <a:lnTo>
                  <a:pt x="13196" y="726"/>
                </a:lnTo>
                <a:lnTo>
                  <a:pt x="13126" y="709"/>
                </a:lnTo>
                <a:lnTo>
                  <a:pt x="13083" y="691"/>
                </a:lnTo>
                <a:lnTo>
                  <a:pt x="13034" y="666"/>
                </a:lnTo>
                <a:lnTo>
                  <a:pt x="12943" y="600"/>
                </a:lnTo>
                <a:lnTo>
                  <a:pt x="12817" y="488"/>
                </a:lnTo>
                <a:lnTo>
                  <a:pt x="12734" y="414"/>
                </a:lnTo>
                <a:lnTo>
                  <a:pt x="12707" y="392"/>
                </a:lnTo>
                <a:lnTo>
                  <a:pt x="12646" y="350"/>
                </a:lnTo>
                <a:lnTo>
                  <a:pt x="12579" y="314"/>
                </a:lnTo>
                <a:lnTo>
                  <a:pt x="12509" y="289"/>
                </a:lnTo>
                <a:lnTo>
                  <a:pt x="12472" y="284"/>
                </a:lnTo>
                <a:lnTo>
                  <a:pt x="12413" y="269"/>
                </a:lnTo>
                <a:lnTo>
                  <a:pt x="12294" y="253"/>
                </a:lnTo>
                <a:lnTo>
                  <a:pt x="12172" y="253"/>
                </a:lnTo>
                <a:lnTo>
                  <a:pt x="12051" y="269"/>
                </a:lnTo>
                <a:lnTo>
                  <a:pt x="11992" y="282"/>
                </a:lnTo>
                <a:lnTo>
                  <a:pt x="11953" y="292"/>
                </a:lnTo>
                <a:lnTo>
                  <a:pt x="11876" y="319"/>
                </a:lnTo>
                <a:lnTo>
                  <a:pt x="11802" y="353"/>
                </a:lnTo>
                <a:lnTo>
                  <a:pt x="11731" y="392"/>
                </a:lnTo>
                <a:lnTo>
                  <a:pt x="11630" y="459"/>
                </a:lnTo>
                <a:lnTo>
                  <a:pt x="11506" y="565"/>
                </a:lnTo>
                <a:lnTo>
                  <a:pt x="11450" y="624"/>
                </a:lnTo>
                <a:lnTo>
                  <a:pt x="11397" y="685"/>
                </a:lnTo>
                <a:lnTo>
                  <a:pt x="11303" y="816"/>
                </a:lnTo>
                <a:lnTo>
                  <a:pt x="11223" y="956"/>
                </a:lnTo>
                <a:lnTo>
                  <a:pt x="11154" y="1102"/>
                </a:lnTo>
                <a:lnTo>
                  <a:pt x="11123" y="1177"/>
                </a:lnTo>
                <a:lnTo>
                  <a:pt x="11067" y="1322"/>
                </a:lnTo>
                <a:lnTo>
                  <a:pt x="10981" y="1547"/>
                </a:lnTo>
                <a:lnTo>
                  <a:pt x="10916" y="1690"/>
                </a:lnTo>
                <a:lnTo>
                  <a:pt x="10838" y="1827"/>
                </a:lnTo>
                <a:lnTo>
                  <a:pt x="10769" y="1917"/>
                </a:lnTo>
                <a:lnTo>
                  <a:pt x="10718" y="1974"/>
                </a:lnTo>
                <a:lnTo>
                  <a:pt x="10662" y="2025"/>
                </a:lnTo>
                <a:lnTo>
                  <a:pt x="10600" y="2070"/>
                </a:lnTo>
                <a:lnTo>
                  <a:pt x="10530" y="2109"/>
                </a:lnTo>
                <a:lnTo>
                  <a:pt x="10454" y="2141"/>
                </a:lnTo>
                <a:lnTo>
                  <a:pt x="10413" y="2154"/>
                </a:lnTo>
                <a:lnTo>
                  <a:pt x="10379" y="2164"/>
                </a:lnTo>
                <a:lnTo>
                  <a:pt x="10309" y="2176"/>
                </a:lnTo>
                <a:lnTo>
                  <a:pt x="10241" y="2182"/>
                </a:lnTo>
                <a:lnTo>
                  <a:pt x="10171" y="2180"/>
                </a:lnTo>
                <a:lnTo>
                  <a:pt x="10101" y="2173"/>
                </a:lnTo>
                <a:lnTo>
                  <a:pt x="10032" y="2158"/>
                </a:lnTo>
                <a:lnTo>
                  <a:pt x="9966" y="2136"/>
                </a:lnTo>
                <a:lnTo>
                  <a:pt x="9901" y="2109"/>
                </a:lnTo>
                <a:lnTo>
                  <a:pt x="9870" y="2092"/>
                </a:lnTo>
                <a:lnTo>
                  <a:pt x="9839" y="2074"/>
                </a:lnTo>
                <a:lnTo>
                  <a:pt x="9779" y="2034"/>
                </a:lnTo>
                <a:lnTo>
                  <a:pt x="9726" y="1987"/>
                </a:lnTo>
                <a:lnTo>
                  <a:pt x="9677" y="1937"/>
                </a:lnTo>
                <a:lnTo>
                  <a:pt x="9634" y="1882"/>
                </a:lnTo>
                <a:lnTo>
                  <a:pt x="9595" y="1823"/>
                </a:lnTo>
                <a:lnTo>
                  <a:pt x="9546" y="1728"/>
                </a:lnTo>
                <a:lnTo>
                  <a:pt x="9521" y="1661"/>
                </a:lnTo>
                <a:lnTo>
                  <a:pt x="9489" y="1556"/>
                </a:lnTo>
                <a:lnTo>
                  <a:pt x="9438" y="1328"/>
                </a:lnTo>
                <a:lnTo>
                  <a:pt x="9394" y="1154"/>
                </a:lnTo>
                <a:lnTo>
                  <a:pt x="9358" y="1042"/>
                </a:lnTo>
                <a:lnTo>
                  <a:pt x="9311" y="937"/>
                </a:lnTo>
                <a:lnTo>
                  <a:pt x="9252" y="843"/>
                </a:lnTo>
                <a:lnTo>
                  <a:pt x="9215" y="800"/>
                </a:lnTo>
                <a:lnTo>
                  <a:pt x="9290" y="854"/>
                </a:lnTo>
                <a:lnTo>
                  <a:pt x="9366" y="906"/>
                </a:lnTo>
                <a:lnTo>
                  <a:pt x="9454" y="963"/>
                </a:lnTo>
                <a:lnTo>
                  <a:pt x="9642" y="1066"/>
                </a:lnTo>
                <a:lnTo>
                  <a:pt x="9740" y="1108"/>
                </a:lnTo>
                <a:lnTo>
                  <a:pt x="9782" y="1153"/>
                </a:lnTo>
                <a:lnTo>
                  <a:pt x="9819" y="1200"/>
                </a:lnTo>
                <a:lnTo>
                  <a:pt x="9848" y="1241"/>
                </a:lnTo>
                <a:lnTo>
                  <a:pt x="9887" y="1315"/>
                </a:lnTo>
                <a:lnTo>
                  <a:pt x="9906" y="1365"/>
                </a:lnTo>
                <a:lnTo>
                  <a:pt x="9915" y="1417"/>
                </a:lnTo>
                <a:lnTo>
                  <a:pt x="9913" y="1465"/>
                </a:lnTo>
                <a:lnTo>
                  <a:pt x="9894" y="1508"/>
                </a:lnTo>
                <a:lnTo>
                  <a:pt x="9857" y="1544"/>
                </a:lnTo>
                <a:lnTo>
                  <a:pt x="9828" y="1557"/>
                </a:lnTo>
                <a:lnTo>
                  <a:pt x="9819" y="1561"/>
                </a:lnTo>
                <a:lnTo>
                  <a:pt x="9808" y="1572"/>
                </a:lnTo>
                <a:lnTo>
                  <a:pt x="9799" y="1595"/>
                </a:lnTo>
                <a:lnTo>
                  <a:pt x="9806" y="1622"/>
                </a:lnTo>
                <a:lnTo>
                  <a:pt x="9824" y="1636"/>
                </a:lnTo>
                <a:lnTo>
                  <a:pt x="9841" y="1639"/>
                </a:lnTo>
                <a:lnTo>
                  <a:pt x="9850" y="1637"/>
                </a:lnTo>
                <a:lnTo>
                  <a:pt x="9878" y="1632"/>
                </a:lnTo>
                <a:lnTo>
                  <a:pt x="9920" y="1602"/>
                </a:lnTo>
                <a:lnTo>
                  <a:pt x="9952" y="1558"/>
                </a:lnTo>
                <a:lnTo>
                  <a:pt x="9970" y="1509"/>
                </a:lnTo>
                <a:lnTo>
                  <a:pt x="9975" y="1483"/>
                </a:lnTo>
                <a:lnTo>
                  <a:pt x="9979" y="1449"/>
                </a:lnTo>
                <a:lnTo>
                  <a:pt x="9968" y="1385"/>
                </a:lnTo>
                <a:lnTo>
                  <a:pt x="9942" y="1322"/>
                </a:lnTo>
                <a:lnTo>
                  <a:pt x="9909" y="1264"/>
                </a:lnTo>
                <a:lnTo>
                  <a:pt x="9891" y="1237"/>
                </a:lnTo>
                <a:lnTo>
                  <a:pt x="9852" y="1184"/>
                </a:lnTo>
                <a:lnTo>
                  <a:pt x="9808" y="1136"/>
                </a:lnTo>
                <a:lnTo>
                  <a:pt x="9865" y="1155"/>
                </a:lnTo>
                <a:lnTo>
                  <a:pt x="9980" y="1189"/>
                </a:lnTo>
                <a:lnTo>
                  <a:pt x="10038" y="1200"/>
                </a:lnTo>
                <a:lnTo>
                  <a:pt x="10040" y="1202"/>
                </a:lnTo>
                <a:lnTo>
                  <a:pt x="10062" y="1226"/>
                </a:lnTo>
                <a:lnTo>
                  <a:pt x="10094" y="1282"/>
                </a:lnTo>
                <a:lnTo>
                  <a:pt x="10112" y="1344"/>
                </a:lnTo>
                <a:lnTo>
                  <a:pt x="10114" y="1410"/>
                </a:lnTo>
                <a:lnTo>
                  <a:pt x="10107" y="1445"/>
                </a:lnTo>
                <a:lnTo>
                  <a:pt x="10106" y="1456"/>
                </a:lnTo>
                <a:lnTo>
                  <a:pt x="10108" y="1471"/>
                </a:lnTo>
                <a:lnTo>
                  <a:pt x="10123" y="1487"/>
                </a:lnTo>
                <a:lnTo>
                  <a:pt x="10151" y="1491"/>
                </a:lnTo>
                <a:lnTo>
                  <a:pt x="10169" y="1479"/>
                </a:lnTo>
                <a:lnTo>
                  <a:pt x="10177" y="1465"/>
                </a:lnTo>
                <a:lnTo>
                  <a:pt x="10180" y="1456"/>
                </a:lnTo>
                <a:lnTo>
                  <a:pt x="10182" y="1422"/>
                </a:lnTo>
                <a:lnTo>
                  <a:pt x="10172" y="1356"/>
                </a:lnTo>
                <a:lnTo>
                  <a:pt x="10147" y="1293"/>
                </a:lnTo>
                <a:lnTo>
                  <a:pt x="10110" y="1234"/>
                </a:lnTo>
                <a:lnTo>
                  <a:pt x="10086" y="1210"/>
                </a:lnTo>
                <a:lnTo>
                  <a:pt x="10136" y="1215"/>
                </a:lnTo>
                <a:lnTo>
                  <a:pt x="10184" y="1217"/>
                </a:lnTo>
                <a:lnTo>
                  <a:pt x="10207" y="1228"/>
                </a:lnTo>
                <a:lnTo>
                  <a:pt x="10250" y="1254"/>
                </a:lnTo>
                <a:lnTo>
                  <a:pt x="10289" y="1286"/>
                </a:lnTo>
                <a:lnTo>
                  <a:pt x="10321" y="1325"/>
                </a:lnTo>
                <a:lnTo>
                  <a:pt x="10334" y="1348"/>
                </a:lnTo>
                <a:lnTo>
                  <a:pt x="10349" y="1378"/>
                </a:lnTo>
                <a:lnTo>
                  <a:pt x="10364" y="1443"/>
                </a:lnTo>
                <a:lnTo>
                  <a:pt x="10360" y="1506"/>
                </a:lnTo>
                <a:lnTo>
                  <a:pt x="10344" y="1570"/>
                </a:lnTo>
                <a:lnTo>
                  <a:pt x="10331" y="1601"/>
                </a:lnTo>
                <a:lnTo>
                  <a:pt x="10326" y="1618"/>
                </a:lnTo>
                <a:lnTo>
                  <a:pt x="10336" y="1644"/>
                </a:lnTo>
                <a:lnTo>
                  <a:pt x="10360" y="1658"/>
                </a:lnTo>
                <a:lnTo>
                  <a:pt x="10379" y="1655"/>
                </a:lnTo>
                <a:lnTo>
                  <a:pt x="10391" y="1646"/>
                </a:lnTo>
                <a:lnTo>
                  <a:pt x="10395" y="1639"/>
                </a:lnTo>
                <a:lnTo>
                  <a:pt x="10409" y="1609"/>
                </a:lnTo>
                <a:lnTo>
                  <a:pt x="10423" y="1548"/>
                </a:lnTo>
                <a:lnTo>
                  <a:pt x="10425" y="1486"/>
                </a:lnTo>
                <a:lnTo>
                  <a:pt x="10413" y="1423"/>
                </a:lnTo>
                <a:lnTo>
                  <a:pt x="10390" y="1365"/>
                </a:lnTo>
                <a:lnTo>
                  <a:pt x="10357" y="1313"/>
                </a:lnTo>
                <a:lnTo>
                  <a:pt x="10314" y="1267"/>
                </a:lnTo>
                <a:lnTo>
                  <a:pt x="10264" y="1230"/>
                </a:lnTo>
                <a:lnTo>
                  <a:pt x="10235" y="1217"/>
                </a:lnTo>
                <a:lnTo>
                  <a:pt x="10296" y="1213"/>
                </a:lnTo>
                <a:lnTo>
                  <a:pt x="10414" y="1193"/>
                </a:lnTo>
                <a:lnTo>
                  <a:pt x="10526" y="1153"/>
                </a:lnTo>
                <a:lnTo>
                  <a:pt x="10631" y="1094"/>
                </a:lnTo>
                <a:lnTo>
                  <a:pt x="10679" y="1055"/>
                </a:lnTo>
                <a:lnTo>
                  <a:pt x="10708" y="1029"/>
                </a:lnTo>
                <a:lnTo>
                  <a:pt x="10759" y="970"/>
                </a:lnTo>
                <a:lnTo>
                  <a:pt x="10799" y="901"/>
                </a:lnTo>
                <a:lnTo>
                  <a:pt x="10829" y="829"/>
                </a:lnTo>
                <a:lnTo>
                  <a:pt x="10846" y="751"/>
                </a:lnTo>
                <a:lnTo>
                  <a:pt x="10851" y="673"/>
                </a:lnTo>
                <a:lnTo>
                  <a:pt x="10842" y="595"/>
                </a:lnTo>
                <a:lnTo>
                  <a:pt x="10819" y="520"/>
                </a:lnTo>
                <a:lnTo>
                  <a:pt x="10802" y="485"/>
                </a:lnTo>
                <a:lnTo>
                  <a:pt x="10790" y="464"/>
                </a:lnTo>
                <a:lnTo>
                  <a:pt x="10762" y="427"/>
                </a:lnTo>
                <a:lnTo>
                  <a:pt x="10728" y="394"/>
                </a:lnTo>
                <a:lnTo>
                  <a:pt x="10690" y="366"/>
                </a:lnTo>
                <a:lnTo>
                  <a:pt x="10628" y="332"/>
                </a:lnTo>
                <a:lnTo>
                  <a:pt x="10536" y="306"/>
                </a:lnTo>
                <a:lnTo>
                  <a:pt x="10443" y="301"/>
                </a:lnTo>
                <a:lnTo>
                  <a:pt x="10375" y="314"/>
                </a:lnTo>
                <a:lnTo>
                  <a:pt x="10333" y="328"/>
                </a:lnTo>
                <a:lnTo>
                  <a:pt x="10292" y="350"/>
                </a:lnTo>
                <a:lnTo>
                  <a:pt x="10256" y="379"/>
                </a:lnTo>
                <a:lnTo>
                  <a:pt x="10225" y="412"/>
                </a:lnTo>
                <a:lnTo>
                  <a:pt x="10199" y="454"/>
                </a:lnTo>
                <a:lnTo>
                  <a:pt x="10187" y="477"/>
                </a:lnTo>
                <a:lnTo>
                  <a:pt x="10180" y="501"/>
                </a:lnTo>
                <a:lnTo>
                  <a:pt x="10168" y="549"/>
                </a:lnTo>
                <a:lnTo>
                  <a:pt x="10163" y="598"/>
                </a:lnTo>
                <a:lnTo>
                  <a:pt x="10167" y="646"/>
                </a:lnTo>
                <a:lnTo>
                  <a:pt x="10180" y="691"/>
                </a:lnTo>
                <a:lnTo>
                  <a:pt x="10200" y="733"/>
                </a:lnTo>
                <a:lnTo>
                  <a:pt x="10231" y="769"/>
                </a:lnTo>
                <a:lnTo>
                  <a:pt x="10272" y="799"/>
                </a:lnTo>
                <a:lnTo>
                  <a:pt x="10295" y="809"/>
                </a:lnTo>
                <a:lnTo>
                  <a:pt x="10317" y="818"/>
                </a:lnTo>
                <a:lnTo>
                  <a:pt x="10364" y="826"/>
                </a:lnTo>
                <a:lnTo>
                  <a:pt x="10413" y="825"/>
                </a:lnTo>
                <a:lnTo>
                  <a:pt x="10460" y="816"/>
                </a:lnTo>
                <a:lnTo>
                  <a:pt x="10505" y="796"/>
                </a:lnTo>
                <a:lnTo>
                  <a:pt x="10544" y="770"/>
                </a:lnTo>
                <a:lnTo>
                  <a:pt x="10575" y="735"/>
                </a:lnTo>
                <a:lnTo>
                  <a:pt x="10594" y="691"/>
                </a:lnTo>
                <a:lnTo>
                  <a:pt x="10600" y="666"/>
                </a:lnTo>
                <a:lnTo>
                  <a:pt x="10601" y="652"/>
                </a:lnTo>
                <a:lnTo>
                  <a:pt x="10596" y="629"/>
                </a:lnTo>
                <a:lnTo>
                  <a:pt x="10583" y="609"/>
                </a:lnTo>
                <a:lnTo>
                  <a:pt x="10565" y="597"/>
                </a:lnTo>
                <a:lnTo>
                  <a:pt x="10544" y="590"/>
                </a:lnTo>
                <a:lnTo>
                  <a:pt x="10522" y="591"/>
                </a:lnTo>
                <a:lnTo>
                  <a:pt x="10502" y="602"/>
                </a:lnTo>
                <a:lnTo>
                  <a:pt x="10487" y="621"/>
                </a:lnTo>
                <a:lnTo>
                  <a:pt x="10482" y="634"/>
                </a:lnTo>
                <a:lnTo>
                  <a:pt x="10473" y="657"/>
                </a:lnTo>
                <a:lnTo>
                  <a:pt x="10440" y="692"/>
                </a:lnTo>
                <a:lnTo>
                  <a:pt x="10395" y="711"/>
                </a:lnTo>
                <a:lnTo>
                  <a:pt x="10347" y="714"/>
                </a:lnTo>
                <a:lnTo>
                  <a:pt x="10322" y="711"/>
                </a:lnTo>
                <a:lnTo>
                  <a:pt x="10304" y="705"/>
                </a:lnTo>
                <a:lnTo>
                  <a:pt x="10276" y="687"/>
                </a:lnTo>
                <a:lnTo>
                  <a:pt x="10255" y="661"/>
                </a:lnTo>
                <a:lnTo>
                  <a:pt x="10239" y="630"/>
                </a:lnTo>
                <a:lnTo>
                  <a:pt x="10229" y="578"/>
                </a:lnTo>
                <a:lnTo>
                  <a:pt x="10234" y="507"/>
                </a:lnTo>
                <a:lnTo>
                  <a:pt x="10244" y="476"/>
                </a:lnTo>
                <a:lnTo>
                  <a:pt x="10254" y="459"/>
                </a:lnTo>
                <a:lnTo>
                  <a:pt x="10274" y="427"/>
                </a:lnTo>
                <a:lnTo>
                  <a:pt x="10298" y="402"/>
                </a:lnTo>
                <a:lnTo>
                  <a:pt x="10325" y="381"/>
                </a:lnTo>
                <a:lnTo>
                  <a:pt x="10371" y="361"/>
                </a:lnTo>
                <a:lnTo>
                  <a:pt x="10439" y="352"/>
                </a:lnTo>
                <a:lnTo>
                  <a:pt x="10509" y="359"/>
                </a:lnTo>
                <a:lnTo>
                  <a:pt x="10578" y="383"/>
                </a:lnTo>
                <a:lnTo>
                  <a:pt x="10638" y="419"/>
                </a:lnTo>
                <a:lnTo>
                  <a:pt x="10689" y="468"/>
                </a:lnTo>
                <a:lnTo>
                  <a:pt x="10707" y="497"/>
                </a:lnTo>
                <a:lnTo>
                  <a:pt x="10727" y="530"/>
                </a:lnTo>
                <a:lnTo>
                  <a:pt x="10746" y="606"/>
                </a:lnTo>
                <a:lnTo>
                  <a:pt x="10750" y="682"/>
                </a:lnTo>
                <a:lnTo>
                  <a:pt x="10740" y="759"/>
                </a:lnTo>
                <a:lnTo>
                  <a:pt x="10729" y="795"/>
                </a:lnTo>
                <a:lnTo>
                  <a:pt x="10716" y="834"/>
                </a:lnTo>
                <a:lnTo>
                  <a:pt x="10677" y="902"/>
                </a:lnTo>
                <a:lnTo>
                  <a:pt x="10627" y="962"/>
                </a:lnTo>
                <a:lnTo>
                  <a:pt x="10565" y="1014"/>
                </a:lnTo>
                <a:lnTo>
                  <a:pt x="10532" y="1035"/>
                </a:lnTo>
                <a:lnTo>
                  <a:pt x="10492" y="1058"/>
                </a:lnTo>
                <a:lnTo>
                  <a:pt x="10409" y="1092"/>
                </a:lnTo>
                <a:lnTo>
                  <a:pt x="10324" y="1112"/>
                </a:lnTo>
                <a:lnTo>
                  <a:pt x="10235" y="1121"/>
                </a:lnTo>
                <a:lnTo>
                  <a:pt x="10146" y="1120"/>
                </a:lnTo>
                <a:lnTo>
                  <a:pt x="10057" y="1110"/>
                </a:lnTo>
                <a:lnTo>
                  <a:pt x="9924" y="1083"/>
                </a:lnTo>
                <a:lnTo>
                  <a:pt x="9840" y="1057"/>
                </a:lnTo>
                <a:lnTo>
                  <a:pt x="9770" y="1032"/>
                </a:lnTo>
                <a:lnTo>
                  <a:pt x="9635" y="975"/>
                </a:lnTo>
                <a:lnTo>
                  <a:pt x="9503" y="909"/>
                </a:lnTo>
                <a:lnTo>
                  <a:pt x="9375" y="836"/>
                </a:lnTo>
                <a:lnTo>
                  <a:pt x="9313" y="797"/>
                </a:lnTo>
                <a:lnTo>
                  <a:pt x="9249" y="757"/>
                </a:lnTo>
                <a:lnTo>
                  <a:pt x="9130" y="669"/>
                </a:lnTo>
                <a:lnTo>
                  <a:pt x="9073" y="622"/>
                </a:lnTo>
                <a:lnTo>
                  <a:pt x="9040" y="585"/>
                </a:lnTo>
                <a:lnTo>
                  <a:pt x="8969" y="517"/>
                </a:lnTo>
                <a:lnTo>
                  <a:pt x="8930" y="488"/>
                </a:lnTo>
                <a:lnTo>
                  <a:pt x="9007" y="516"/>
                </a:lnTo>
                <a:lnTo>
                  <a:pt x="9122" y="558"/>
                </a:lnTo>
                <a:lnTo>
                  <a:pt x="9200" y="581"/>
                </a:lnTo>
                <a:lnTo>
                  <a:pt x="9240" y="590"/>
                </a:lnTo>
                <a:lnTo>
                  <a:pt x="9276" y="597"/>
                </a:lnTo>
                <a:lnTo>
                  <a:pt x="9349" y="599"/>
                </a:lnTo>
                <a:lnTo>
                  <a:pt x="9420" y="591"/>
                </a:lnTo>
                <a:lnTo>
                  <a:pt x="9490" y="568"/>
                </a:lnTo>
                <a:lnTo>
                  <a:pt x="9522" y="550"/>
                </a:lnTo>
                <a:lnTo>
                  <a:pt x="9550" y="532"/>
                </a:lnTo>
                <a:lnTo>
                  <a:pt x="9598" y="484"/>
                </a:lnTo>
                <a:lnTo>
                  <a:pt x="9633" y="425"/>
                </a:lnTo>
                <a:lnTo>
                  <a:pt x="9655" y="362"/>
                </a:lnTo>
                <a:lnTo>
                  <a:pt x="9660" y="328"/>
                </a:lnTo>
                <a:lnTo>
                  <a:pt x="9661" y="293"/>
                </a:lnTo>
                <a:lnTo>
                  <a:pt x="9652" y="226"/>
                </a:lnTo>
                <a:lnTo>
                  <a:pt x="9627" y="164"/>
                </a:lnTo>
                <a:lnTo>
                  <a:pt x="9591" y="108"/>
                </a:lnTo>
                <a:lnTo>
                  <a:pt x="9543" y="61"/>
                </a:lnTo>
                <a:lnTo>
                  <a:pt x="9488" y="26"/>
                </a:lnTo>
                <a:lnTo>
                  <a:pt x="9425" y="4"/>
                </a:lnTo>
                <a:lnTo>
                  <a:pt x="9357" y="0"/>
                </a:lnTo>
                <a:lnTo>
                  <a:pt x="9322" y="5"/>
                </a:lnTo>
                <a:lnTo>
                  <a:pt x="9290" y="13"/>
                </a:lnTo>
                <a:lnTo>
                  <a:pt x="9239" y="46"/>
                </a:lnTo>
                <a:lnTo>
                  <a:pt x="9200" y="92"/>
                </a:lnTo>
                <a:lnTo>
                  <a:pt x="9178" y="149"/>
                </a:lnTo>
                <a:lnTo>
                  <a:pt x="9174" y="180"/>
                </a:lnTo>
                <a:lnTo>
                  <a:pt x="9174" y="195"/>
                </a:lnTo>
                <a:lnTo>
                  <a:pt x="9180" y="222"/>
                </a:lnTo>
                <a:lnTo>
                  <a:pt x="9197" y="260"/>
                </a:lnTo>
                <a:lnTo>
                  <a:pt x="9237" y="300"/>
                </a:lnTo>
                <a:lnTo>
                  <a:pt x="9288" y="323"/>
                </a:lnTo>
                <a:lnTo>
                  <a:pt x="9315" y="326"/>
                </a:lnTo>
                <a:lnTo>
                  <a:pt x="9325" y="326"/>
                </a:lnTo>
                <a:lnTo>
                  <a:pt x="9332" y="322"/>
                </a:lnTo>
                <a:lnTo>
                  <a:pt x="9354" y="328"/>
                </a:lnTo>
                <a:lnTo>
                  <a:pt x="9398" y="322"/>
                </a:lnTo>
                <a:lnTo>
                  <a:pt x="9436" y="297"/>
                </a:lnTo>
                <a:lnTo>
                  <a:pt x="9460" y="257"/>
                </a:lnTo>
                <a:lnTo>
                  <a:pt x="9463" y="232"/>
                </a:lnTo>
                <a:lnTo>
                  <a:pt x="9463" y="215"/>
                </a:lnTo>
                <a:lnTo>
                  <a:pt x="9446" y="193"/>
                </a:lnTo>
                <a:lnTo>
                  <a:pt x="9420" y="184"/>
                </a:lnTo>
                <a:lnTo>
                  <a:pt x="9390" y="190"/>
                </a:lnTo>
                <a:lnTo>
                  <a:pt x="9379" y="197"/>
                </a:lnTo>
                <a:lnTo>
                  <a:pt x="9345" y="223"/>
                </a:lnTo>
                <a:lnTo>
                  <a:pt x="9309" y="244"/>
                </a:lnTo>
                <a:lnTo>
                  <a:pt x="9297" y="249"/>
                </a:lnTo>
                <a:lnTo>
                  <a:pt x="9275" y="252"/>
                </a:lnTo>
                <a:lnTo>
                  <a:pt x="9262" y="252"/>
                </a:lnTo>
                <a:lnTo>
                  <a:pt x="9250" y="239"/>
                </a:lnTo>
                <a:lnTo>
                  <a:pt x="9236" y="206"/>
                </a:lnTo>
                <a:lnTo>
                  <a:pt x="9232" y="169"/>
                </a:lnTo>
                <a:lnTo>
                  <a:pt x="9241" y="132"/>
                </a:lnTo>
                <a:lnTo>
                  <a:pt x="9252" y="116"/>
                </a:lnTo>
                <a:lnTo>
                  <a:pt x="9261" y="101"/>
                </a:lnTo>
                <a:lnTo>
                  <a:pt x="9284" y="82"/>
                </a:lnTo>
                <a:lnTo>
                  <a:pt x="9310" y="68"/>
                </a:lnTo>
                <a:lnTo>
                  <a:pt x="9340" y="61"/>
                </a:lnTo>
                <a:lnTo>
                  <a:pt x="9386" y="62"/>
                </a:lnTo>
                <a:lnTo>
                  <a:pt x="9446" y="79"/>
                </a:lnTo>
                <a:lnTo>
                  <a:pt x="9472" y="95"/>
                </a:lnTo>
                <a:lnTo>
                  <a:pt x="9494" y="110"/>
                </a:lnTo>
                <a:lnTo>
                  <a:pt x="9529" y="147"/>
                </a:lnTo>
                <a:lnTo>
                  <a:pt x="9554" y="191"/>
                </a:lnTo>
                <a:lnTo>
                  <a:pt x="9567" y="237"/>
                </a:lnTo>
                <a:lnTo>
                  <a:pt x="9570" y="287"/>
                </a:lnTo>
                <a:lnTo>
                  <a:pt x="9563" y="336"/>
                </a:lnTo>
                <a:lnTo>
                  <a:pt x="9547" y="384"/>
                </a:lnTo>
                <a:lnTo>
                  <a:pt x="9521" y="428"/>
                </a:lnTo>
                <a:lnTo>
                  <a:pt x="9504" y="447"/>
                </a:lnTo>
                <a:lnTo>
                  <a:pt x="9485" y="467"/>
                </a:lnTo>
                <a:lnTo>
                  <a:pt x="9440" y="497"/>
                </a:lnTo>
                <a:lnTo>
                  <a:pt x="9389" y="514"/>
                </a:lnTo>
                <a:lnTo>
                  <a:pt x="9335" y="521"/>
                </a:lnTo>
                <a:lnTo>
                  <a:pt x="9250" y="520"/>
                </a:lnTo>
                <a:lnTo>
                  <a:pt x="9140" y="501"/>
                </a:lnTo>
                <a:lnTo>
                  <a:pt x="9090" y="488"/>
                </a:lnTo>
                <a:lnTo>
                  <a:pt x="8963" y="458"/>
                </a:lnTo>
                <a:lnTo>
                  <a:pt x="8837" y="423"/>
                </a:lnTo>
                <a:lnTo>
                  <a:pt x="8828" y="420"/>
                </a:lnTo>
                <a:lnTo>
                  <a:pt x="8819" y="418"/>
                </a:lnTo>
                <a:lnTo>
                  <a:pt x="8777" y="398"/>
                </a:lnTo>
                <a:lnTo>
                  <a:pt x="8692" y="363"/>
                </a:lnTo>
                <a:lnTo>
                  <a:pt x="8602" y="337"/>
                </a:lnTo>
                <a:lnTo>
                  <a:pt x="8512" y="320"/>
                </a:lnTo>
                <a:lnTo>
                  <a:pt x="8419" y="311"/>
                </a:lnTo>
                <a:lnTo>
                  <a:pt x="8326" y="313"/>
                </a:lnTo>
                <a:lnTo>
                  <a:pt x="8235" y="320"/>
                </a:lnTo>
                <a:lnTo>
                  <a:pt x="8146" y="339"/>
                </a:lnTo>
                <a:lnTo>
                  <a:pt x="8102" y="352"/>
                </a:lnTo>
                <a:lnTo>
                  <a:pt x="8036" y="361"/>
                </a:lnTo>
                <a:lnTo>
                  <a:pt x="7971" y="374"/>
                </a:lnTo>
                <a:lnTo>
                  <a:pt x="7865" y="397"/>
                </a:lnTo>
                <a:lnTo>
                  <a:pt x="7705" y="447"/>
                </a:lnTo>
                <a:lnTo>
                  <a:pt x="7603" y="490"/>
                </a:lnTo>
                <a:lnTo>
                  <a:pt x="7555" y="516"/>
                </a:lnTo>
                <a:lnTo>
                  <a:pt x="7551" y="520"/>
                </a:lnTo>
                <a:lnTo>
                  <a:pt x="7548" y="525"/>
                </a:lnTo>
                <a:lnTo>
                  <a:pt x="7440" y="572"/>
                </a:lnTo>
                <a:lnTo>
                  <a:pt x="7284" y="654"/>
                </a:lnTo>
                <a:lnTo>
                  <a:pt x="7183" y="713"/>
                </a:lnTo>
                <a:lnTo>
                  <a:pt x="7086" y="779"/>
                </a:lnTo>
                <a:lnTo>
                  <a:pt x="6991" y="851"/>
                </a:lnTo>
                <a:lnTo>
                  <a:pt x="6902" y="926"/>
                </a:lnTo>
                <a:lnTo>
                  <a:pt x="6817" y="1006"/>
                </a:lnTo>
                <a:lnTo>
                  <a:pt x="6777" y="1049"/>
                </a:lnTo>
                <a:lnTo>
                  <a:pt x="6736" y="1006"/>
                </a:lnTo>
                <a:lnTo>
                  <a:pt x="6652" y="926"/>
                </a:lnTo>
                <a:lnTo>
                  <a:pt x="6562" y="851"/>
                </a:lnTo>
                <a:lnTo>
                  <a:pt x="6469" y="779"/>
                </a:lnTo>
                <a:lnTo>
                  <a:pt x="6370" y="713"/>
                </a:lnTo>
                <a:lnTo>
                  <a:pt x="6271" y="654"/>
                </a:lnTo>
                <a:lnTo>
                  <a:pt x="6114" y="572"/>
                </a:lnTo>
                <a:lnTo>
                  <a:pt x="6005" y="525"/>
                </a:lnTo>
                <a:lnTo>
                  <a:pt x="6004" y="520"/>
                </a:lnTo>
                <a:lnTo>
                  <a:pt x="5998" y="516"/>
                </a:lnTo>
                <a:lnTo>
                  <a:pt x="5950" y="490"/>
                </a:lnTo>
                <a:lnTo>
                  <a:pt x="5849" y="447"/>
                </a:lnTo>
                <a:lnTo>
                  <a:pt x="5690" y="397"/>
                </a:lnTo>
                <a:lnTo>
                  <a:pt x="5582" y="374"/>
                </a:lnTo>
                <a:lnTo>
                  <a:pt x="5517" y="361"/>
                </a:lnTo>
                <a:lnTo>
                  <a:pt x="5451" y="352"/>
                </a:lnTo>
                <a:lnTo>
                  <a:pt x="5409" y="339"/>
                </a:lnTo>
                <a:lnTo>
                  <a:pt x="5319" y="320"/>
                </a:lnTo>
                <a:lnTo>
                  <a:pt x="5227" y="313"/>
                </a:lnTo>
                <a:lnTo>
                  <a:pt x="5135" y="311"/>
                </a:lnTo>
                <a:lnTo>
                  <a:pt x="5042" y="320"/>
                </a:lnTo>
                <a:lnTo>
                  <a:pt x="4951" y="337"/>
                </a:lnTo>
                <a:lnTo>
                  <a:pt x="4862" y="363"/>
                </a:lnTo>
                <a:lnTo>
                  <a:pt x="4776" y="398"/>
                </a:lnTo>
                <a:lnTo>
                  <a:pt x="4736" y="418"/>
                </a:lnTo>
                <a:lnTo>
                  <a:pt x="4718" y="423"/>
                </a:lnTo>
                <a:lnTo>
                  <a:pt x="4591" y="458"/>
                </a:lnTo>
                <a:lnTo>
                  <a:pt x="4464" y="488"/>
                </a:lnTo>
                <a:lnTo>
                  <a:pt x="4414" y="501"/>
                </a:lnTo>
                <a:lnTo>
                  <a:pt x="4303" y="520"/>
                </a:lnTo>
                <a:lnTo>
                  <a:pt x="4219" y="521"/>
                </a:lnTo>
                <a:lnTo>
                  <a:pt x="4164" y="514"/>
                </a:lnTo>
                <a:lnTo>
                  <a:pt x="4115" y="497"/>
                </a:lnTo>
                <a:lnTo>
                  <a:pt x="4070" y="467"/>
                </a:lnTo>
                <a:lnTo>
                  <a:pt x="4049" y="447"/>
                </a:lnTo>
                <a:lnTo>
                  <a:pt x="4032" y="428"/>
                </a:lnTo>
                <a:lnTo>
                  <a:pt x="4007" y="384"/>
                </a:lnTo>
                <a:lnTo>
                  <a:pt x="3991" y="336"/>
                </a:lnTo>
                <a:lnTo>
                  <a:pt x="3984" y="287"/>
                </a:lnTo>
                <a:lnTo>
                  <a:pt x="3987" y="237"/>
                </a:lnTo>
                <a:lnTo>
                  <a:pt x="4000" y="191"/>
                </a:lnTo>
                <a:lnTo>
                  <a:pt x="4024" y="147"/>
                </a:lnTo>
                <a:lnTo>
                  <a:pt x="4059" y="110"/>
                </a:lnTo>
                <a:lnTo>
                  <a:pt x="4083" y="95"/>
                </a:lnTo>
                <a:lnTo>
                  <a:pt x="4107" y="79"/>
                </a:lnTo>
                <a:lnTo>
                  <a:pt x="4168" y="62"/>
                </a:lnTo>
                <a:lnTo>
                  <a:pt x="4214" y="61"/>
                </a:lnTo>
                <a:lnTo>
                  <a:pt x="4243" y="68"/>
                </a:lnTo>
                <a:lnTo>
                  <a:pt x="4271" y="82"/>
                </a:lnTo>
                <a:lnTo>
                  <a:pt x="4293" y="101"/>
                </a:lnTo>
                <a:lnTo>
                  <a:pt x="4303" y="116"/>
                </a:lnTo>
                <a:lnTo>
                  <a:pt x="4312" y="132"/>
                </a:lnTo>
                <a:lnTo>
                  <a:pt x="4321" y="169"/>
                </a:lnTo>
                <a:lnTo>
                  <a:pt x="4319" y="206"/>
                </a:lnTo>
                <a:lnTo>
                  <a:pt x="4303" y="239"/>
                </a:lnTo>
                <a:lnTo>
                  <a:pt x="4291" y="252"/>
                </a:lnTo>
                <a:lnTo>
                  <a:pt x="4280" y="252"/>
                </a:lnTo>
                <a:lnTo>
                  <a:pt x="4256" y="249"/>
                </a:lnTo>
                <a:lnTo>
                  <a:pt x="4246" y="244"/>
                </a:lnTo>
                <a:lnTo>
                  <a:pt x="4208" y="223"/>
                </a:lnTo>
                <a:lnTo>
                  <a:pt x="4175" y="197"/>
                </a:lnTo>
                <a:lnTo>
                  <a:pt x="4163" y="190"/>
                </a:lnTo>
                <a:lnTo>
                  <a:pt x="4134" y="184"/>
                </a:lnTo>
                <a:lnTo>
                  <a:pt x="4107" y="193"/>
                </a:lnTo>
                <a:lnTo>
                  <a:pt x="4090" y="215"/>
                </a:lnTo>
                <a:lnTo>
                  <a:pt x="4090" y="232"/>
                </a:lnTo>
                <a:lnTo>
                  <a:pt x="4094" y="257"/>
                </a:lnTo>
                <a:lnTo>
                  <a:pt x="4118" y="297"/>
                </a:lnTo>
                <a:lnTo>
                  <a:pt x="4155" y="322"/>
                </a:lnTo>
                <a:lnTo>
                  <a:pt x="4199" y="328"/>
                </a:lnTo>
                <a:lnTo>
                  <a:pt x="4221" y="322"/>
                </a:lnTo>
                <a:lnTo>
                  <a:pt x="4228" y="326"/>
                </a:lnTo>
                <a:lnTo>
                  <a:pt x="4238" y="326"/>
                </a:lnTo>
                <a:lnTo>
                  <a:pt x="4265" y="323"/>
                </a:lnTo>
                <a:lnTo>
                  <a:pt x="4316" y="300"/>
                </a:lnTo>
                <a:lnTo>
                  <a:pt x="4356" y="260"/>
                </a:lnTo>
                <a:lnTo>
                  <a:pt x="4374" y="222"/>
                </a:lnTo>
                <a:lnTo>
                  <a:pt x="4379" y="195"/>
                </a:lnTo>
                <a:lnTo>
                  <a:pt x="4379" y="180"/>
                </a:lnTo>
                <a:lnTo>
                  <a:pt x="4377" y="149"/>
                </a:lnTo>
                <a:lnTo>
                  <a:pt x="4354" y="92"/>
                </a:lnTo>
                <a:lnTo>
                  <a:pt x="4315" y="46"/>
                </a:lnTo>
                <a:lnTo>
                  <a:pt x="4263" y="13"/>
                </a:lnTo>
                <a:lnTo>
                  <a:pt x="4233" y="5"/>
                </a:lnTo>
                <a:lnTo>
                  <a:pt x="4197" y="0"/>
                </a:lnTo>
                <a:lnTo>
                  <a:pt x="4129" y="4"/>
                </a:lnTo>
                <a:lnTo>
                  <a:pt x="4066" y="26"/>
                </a:lnTo>
                <a:lnTo>
                  <a:pt x="4010" y="61"/>
                </a:lnTo>
                <a:lnTo>
                  <a:pt x="3962" y="108"/>
                </a:lnTo>
                <a:lnTo>
                  <a:pt x="3926" y="164"/>
                </a:lnTo>
                <a:lnTo>
                  <a:pt x="3902" y="226"/>
                </a:lnTo>
                <a:lnTo>
                  <a:pt x="3892" y="293"/>
                </a:lnTo>
                <a:lnTo>
                  <a:pt x="3893" y="328"/>
                </a:lnTo>
                <a:lnTo>
                  <a:pt x="3899" y="362"/>
                </a:lnTo>
                <a:lnTo>
                  <a:pt x="3921" y="425"/>
                </a:lnTo>
                <a:lnTo>
                  <a:pt x="3956" y="484"/>
                </a:lnTo>
                <a:lnTo>
                  <a:pt x="4004" y="532"/>
                </a:lnTo>
                <a:lnTo>
                  <a:pt x="4032" y="550"/>
                </a:lnTo>
                <a:lnTo>
                  <a:pt x="4064" y="568"/>
                </a:lnTo>
                <a:lnTo>
                  <a:pt x="4133" y="591"/>
                </a:lnTo>
                <a:lnTo>
                  <a:pt x="4204" y="599"/>
                </a:lnTo>
                <a:lnTo>
                  <a:pt x="4277" y="597"/>
                </a:lnTo>
                <a:lnTo>
                  <a:pt x="4313" y="590"/>
                </a:lnTo>
                <a:lnTo>
                  <a:pt x="4354" y="581"/>
                </a:lnTo>
                <a:lnTo>
                  <a:pt x="4433" y="558"/>
                </a:lnTo>
                <a:lnTo>
                  <a:pt x="4548" y="516"/>
                </a:lnTo>
                <a:lnTo>
                  <a:pt x="4624" y="488"/>
                </a:lnTo>
                <a:lnTo>
                  <a:pt x="4584" y="517"/>
                </a:lnTo>
                <a:lnTo>
                  <a:pt x="4513" y="585"/>
                </a:lnTo>
                <a:lnTo>
                  <a:pt x="4481" y="622"/>
                </a:lnTo>
                <a:lnTo>
                  <a:pt x="4424" y="669"/>
                </a:lnTo>
                <a:lnTo>
                  <a:pt x="4304" y="757"/>
                </a:lnTo>
                <a:lnTo>
                  <a:pt x="4242" y="797"/>
                </a:lnTo>
                <a:lnTo>
                  <a:pt x="4180" y="836"/>
                </a:lnTo>
                <a:lnTo>
                  <a:pt x="4052" y="909"/>
                </a:lnTo>
                <a:lnTo>
                  <a:pt x="3919" y="975"/>
                </a:lnTo>
                <a:lnTo>
                  <a:pt x="3783" y="1032"/>
                </a:lnTo>
                <a:lnTo>
                  <a:pt x="3713" y="1057"/>
                </a:lnTo>
                <a:lnTo>
                  <a:pt x="3629" y="1083"/>
                </a:lnTo>
                <a:lnTo>
                  <a:pt x="3497" y="1110"/>
                </a:lnTo>
                <a:lnTo>
                  <a:pt x="3407" y="1120"/>
                </a:lnTo>
                <a:lnTo>
                  <a:pt x="3318" y="1121"/>
                </a:lnTo>
                <a:lnTo>
                  <a:pt x="3230" y="1112"/>
                </a:lnTo>
                <a:lnTo>
                  <a:pt x="3144" y="1092"/>
                </a:lnTo>
                <a:lnTo>
                  <a:pt x="3061" y="1058"/>
                </a:lnTo>
                <a:lnTo>
                  <a:pt x="3022" y="1035"/>
                </a:lnTo>
                <a:lnTo>
                  <a:pt x="2989" y="1014"/>
                </a:lnTo>
                <a:lnTo>
                  <a:pt x="2928" y="962"/>
                </a:lnTo>
                <a:lnTo>
                  <a:pt x="2876" y="902"/>
                </a:lnTo>
                <a:lnTo>
                  <a:pt x="2837" y="834"/>
                </a:lnTo>
                <a:lnTo>
                  <a:pt x="2824" y="795"/>
                </a:lnTo>
                <a:lnTo>
                  <a:pt x="2814" y="759"/>
                </a:lnTo>
                <a:lnTo>
                  <a:pt x="2803" y="682"/>
                </a:lnTo>
                <a:lnTo>
                  <a:pt x="2807" y="606"/>
                </a:lnTo>
                <a:lnTo>
                  <a:pt x="2828" y="530"/>
                </a:lnTo>
                <a:lnTo>
                  <a:pt x="2846" y="497"/>
                </a:lnTo>
                <a:lnTo>
                  <a:pt x="2864" y="468"/>
                </a:lnTo>
                <a:lnTo>
                  <a:pt x="2915" y="419"/>
                </a:lnTo>
                <a:lnTo>
                  <a:pt x="2976" y="383"/>
                </a:lnTo>
                <a:lnTo>
                  <a:pt x="3044" y="359"/>
                </a:lnTo>
                <a:lnTo>
                  <a:pt x="3114" y="352"/>
                </a:lnTo>
                <a:lnTo>
                  <a:pt x="3183" y="361"/>
                </a:lnTo>
                <a:lnTo>
                  <a:pt x="3228" y="381"/>
                </a:lnTo>
                <a:lnTo>
                  <a:pt x="3256" y="402"/>
                </a:lnTo>
                <a:lnTo>
                  <a:pt x="3280" y="427"/>
                </a:lnTo>
                <a:lnTo>
                  <a:pt x="3300" y="459"/>
                </a:lnTo>
                <a:lnTo>
                  <a:pt x="3309" y="476"/>
                </a:lnTo>
                <a:lnTo>
                  <a:pt x="3319" y="507"/>
                </a:lnTo>
                <a:lnTo>
                  <a:pt x="3326" y="578"/>
                </a:lnTo>
                <a:lnTo>
                  <a:pt x="3314" y="630"/>
                </a:lnTo>
                <a:lnTo>
                  <a:pt x="3300" y="661"/>
                </a:lnTo>
                <a:lnTo>
                  <a:pt x="3278" y="687"/>
                </a:lnTo>
                <a:lnTo>
                  <a:pt x="3249" y="705"/>
                </a:lnTo>
                <a:lnTo>
                  <a:pt x="3231" y="711"/>
                </a:lnTo>
                <a:lnTo>
                  <a:pt x="3208" y="714"/>
                </a:lnTo>
                <a:lnTo>
                  <a:pt x="3159" y="711"/>
                </a:lnTo>
                <a:lnTo>
                  <a:pt x="3114" y="692"/>
                </a:lnTo>
                <a:lnTo>
                  <a:pt x="3081" y="657"/>
                </a:lnTo>
                <a:lnTo>
                  <a:pt x="3072" y="634"/>
                </a:lnTo>
                <a:lnTo>
                  <a:pt x="3066" y="621"/>
                </a:lnTo>
                <a:lnTo>
                  <a:pt x="3051" y="602"/>
                </a:lnTo>
                <a:lnTo>
                  <a:pt x="3031" y="591"/>
                </a:lnTo>
                <a:lnTo>
                  <a:pt x="3011" y="590"/>
                </a:lnTo>
                <a:lnTo>
                  <a:pt x="2989" y="597"/>
                </a:lnTo>
                <a:lnTo>
                  <a:pt x="2971" y="609"/>
                </a:lnTo>
                <a:lnTo>
                  <a:pt x="2958" y="629"/>
                </a:lnTo>
                <a:lnTo>
                  <a:pt x="2952" y="652"/>
                </a:lnTo>
                <a:lnTo>
                  <a:pt x="2954" y="666"/>
                </a:lnTo>
                <a:lnTo>
                  <a:pt x="2959" y="691"/>
                </a:lnTo>
                <a:lnTo>
                  <a:pt x="2980" y="735"/>
                </a:lnTo>
                <a:lnTo>
                  <a:pt x="3009" y="770"/>
                </a:lnTo>
                <a:lnTo>
                  <a:pt x="3050" y="796"/>
                </a:lnTo>
                <a:lnTo>
                  <a:pt x="3094" y="816"/>
                </a:lnTo>
                <a:lnTo>
                  <a:pt x="3142" y="825"/>
                </a:lnTo>
                <a:lnTo>
                  <a:pt x="3190" y="826"/>
                </a:lnTo>
                <a:lnTo>
                  <a:pt x="3236" y="818"/>
                </a:lnTo>
                <a:lnTo>
                  <a:pt x="3258" y="809"/>
                </a:lnTo>
                <a:lnTo>
                  <a:pt x="3283" y="799"/>
                </a:lnTo>
                <a:lnTo>
                  <a:pt x="3323" y="769"/>
                </a:lnTo>
                <a:lnTo>
                  <a:pt x="3353" y="733"/>
                </a:lnTo>
                <a:lnTo>
                  <a:pt x="3374" y="691"/>
                </a:lnTo>
                <a:lnTo>
                  <a:pt x="3387" y="646"/>
                </a:lnTo>
                <a:lnTo>
                  <a:pt x="3391" y="598"/>
                </a:lnTo>
                <a:lnTo>
                  <a:pt x="3387" y="549"/>
                </a:lnTo>
                <a:lnTo>
                  <a:pt x="3375" y="501"/>
                </a:lnTo>
                <a:lnTo>
                  <a:pt x="3366" y="477"/>
                </a:lnTo>
                <a:lnTo>
                  <a:pt x="3356" y="454"/>
                </a:lnTo>
                <a:lnTo>
                  <a:pt x="3330" y="412"/>
                </a:lnTo>
                <a:lnTo>
                  <a:pt x="3297" y="379"/>
                </a:lnTo>
                <a:lnTo>
                  <a:pt x="3261" y="350"/>
                </a:lnTo>
                <a:lnTo>
                  <a:pt x="3222" y="328"/>
                </a:lnTo>
                <a:lnTo>
                  <a:pt x="3179" y="314"/>
                </a:lnTo>
                <a:lnTo>
                  <a:pt x="3111" y="301"/>
                </a:lnTo>
                <a:lnTo>
                  <a:pt x="3017" y="306"/>
                </a:lnTo>
                <a:lnTo>
                  <a:pt x="2925" y="332"/>
                </a:lnTo>
                <a:lnTo>
                  <a:pt x="2863" y="366"/>
                </a:lnTo>
                <a:lnTo>
                  <a:pt x="2825" y="394"/>
                </a:lnTo>
                <a:lnTo>
                  <a:pt x="2793" y="427"/>
                </a:lnTo>
                <a:lnTo>
                  <a:pt x="2764" y="464"/>
                </a:lnTo>
                <a:lnTo>
                  <a:pt x="2753" y="485"/>
                </a:lnTo>
                <a:lnTo>
                  <a:pt x="2735" y="520"/>
                </a:lnTo>
                <a:lnTo>
                  <a:pt x="2711" y="595"/>
                </a:lnTo>
                <a:lnTo>
                  <a:pt x="2704" y="673"/>
                </a:lnTo>
                <a:lnTo>
                  <a:pt x="2707" y="751"/>
                </a:lnTo>
                <a:lnTo>
                  <a:pt x="2726" y="829"/>
                </a:lnTo>
                <a:lnTo>
                  <a:pt x="2754" y="901"/>
                </a:lnTo>
                <a:lnTo>
                  <a:pt x="2794" y="970"/>
                </a:lnTo>
                <a:lnTo>
                  <a:pt x="2845" y="1029"/>
                </a:lnTo>
                <a:lnTo>
                  <a:pt x="2875" y="1055"/>
                </a:lnTo>
                <a:lnTo>
                  <a:pt x="2923" y="1094"/>
                </a:lnTo>
                <a:lnTo>
                  <a:pt x="3028" y="1153"/>
                </a:lnTo>
                <a:lnTo>
                  <a:pt x="3140" y="1193"/>
                </a:lnTo>
                <a:lnTo>
                  <a:pt x="3258" y="1213"/>
                </a:lnTo>
                <a:lnTo>
                  <a:pt x="3318" y="1217"/>
                </a:lnTo>
                <a:lnTo>
                  <a:pt x="3289" y="1230"/>
                </a:lnTo>
                <a:lnTo>
                  <a:pt x="3240" y="1267"/>
                </a:lnTo>
                <a:lnTo>
                  <a:pt x="3197" y="1313"/>
                </a:lnTo>
                <a:lnTo>
                  <a:pt x="3164" y="1365"/>
                </a:lnTo>
                <a:lnTo>
                  <a:pt x="3140" y="1423"/>
                </a:lnTo>
                <a:lnTo>
                  <a:pt x="3129" y="1486"/>
                </a:lnTo>
                <a:lnTo>
                  <a:pt x="3130" y="1548"/>
                </a:lnTo>
                <a:lnTo>
                  <a:pt x="3144" y="1609"/>
                </a:lnTo>
                <a:lnTo>
                  <a:pt x="3159" y="1639"/>
                </a:lnTo>
                <a:lnTo>
                  <a:pt x="3162" y="1646"/>
                </a:lnTo>
                <a:lnTo>
                  <a:pt x="3174" y="1655"/>
                </a:lnTo>
                <a:lnTo>
                  <a:pt x="3193" y="1658"/>
                </a:lnTo>
                <a:lnTo>
                  <a:pt x="3217" y="1644"/>
                </a:lnTo>
                <a:lnTo>
                  <a:pt x="3227" y="1618"/>
                </a:lnTo>
                <a:lnTo>
                  <a:pt x="3223" y="1601"/>
                </a:lnTo>
                <a:lnTo>
                  <a:pt x="3210" y="1570"/>
                </a:lnTo>
                <a:lnTo>
                  <a:pt x="3193" y="1506"/>
                </a:lnTo>
                <a:lnTo>
                  <a:pt x="3190" y="1443"/>
                </a:lnTo>
                <a:lnTo>
                  <a:pt x="3204" y="1378"/>
                </a:lnTo>
                <a:lnTo>
                  <a:pt x="3219" y="1348"/>
                </a:lnTo>
                <a:lnTo>
                  <a:pt x="3234" y="1325"/>
                </a:lnTo>
                <a:lnTo>
                  <a:pt x="3266" y="1286"/>
                </a:lnTo>
                <a:lnTo>
                  <a:pt x="3304" y="1254"/>
                </a:lnTo>
                <a:lnTo>
                  <a:pt x="3346" y="1228"/>
                </a:lnTo>
                <a:lnTo>
                  <a:pt x="3370" y="1217"/>
                </a:lnTo>
                <a:lnTo>
                  <a:pt x="3419" y="1215"/>
                </a:lnTo>
                <a:lnTo>
                  <a:pt x="3467" y="1210"/>
                </a:lnTo>
                <a:lnTo>
                  <a:pt x="3444" y="1234"/>
                </a:lnTo>
                <a:lnTo>
                  <a:pt x="3406" y="1293"/>
                </a:lnTo>
                <a:lnTo>
                  <a:pt x="3381" y="1356"/>
                </a:lnTo>
                <a:lnTo>
                  <a:pt x="3372" y="1422"/>
                </a:lnTo>
                <a:lnTo>
                  <a:pt x="3375" y="1456"/>
                </a:lnTo>
                <a:lnTo>
                  <a:pt x="3376" y="1465"/>
                </a:lnTo>
                <a:lnTo>
                  <a:pt x="3384" y="1479"/>
                </a:lnTo>
                <a:lnTo>
                  <a:pt x="3403" y="1491"/>
                </a:lnTo>
                <a:lnTo>
                  <a:pt x="3432" y="1487"/>
                </a:lnTo>
                <a:lnTo>
                  <a:pt x="3445" y="1471"/>
                </a:lnTo>
                <a:lnTo>
                  <a:pt x="3449" y="1456"/>
                </a:lnTo>
                <a:lnTo>
                  <a:pt x="3448" y="1445"/>
                </a:lnTo>
                <a:lnTo>
                  <a:pt x="3441" y="1410"/>
                </a:lnTo>
                <a:lnTo>
                  <a:pt x="3442" y="1344"/>
                </a:lnTo>
                <a:lnTo>
                  <a:pt x="3459" y="1282"/>
                </a:lnTo>
                <a:lnTo>
                  <a:pt x="3492" y="1226"/>
                </a:lnTo>
                <a:lnTo>
                  <a:pt x="3514" y="1202"/>
                </a:lnTo>
                <a:lnTo>
                  <a:pt x="3515" y="1200"/>
                </a:lnTo>
                <a:lnTo>
                  <a:pt x="3573" y="1189"/>
                </a:lnTo>
                <a:lnTo>
                  <a:pt x="3689" y="1155"/>
                </a:lnTo>
                <a:lnTo>
                  <a:pt x="3746" y="1136"/>
                </a:lnTo>
                <a:lnTo>
                  <a:pt x="3702" y="1184"/>
                </a:lnTo>
                <a:lnTo>
                  <a:pt x="3663" y="1237"/>
                </a:lnTo>
                <a:lnTo>
                  <a:pt x="3645" y="1264"/>
                </a:lnTo>
                <a:lnTo>
                  <a:pt x="3611" y="1322"/>
                </a:lnTo>
                <a:lnTo>
                  <a:pt x="3586" y="1385"/>
                </a:lnTo>
                <a:lnTo>
                  <a:pt x="3576" y="1449"/>
                </a:lnTo>
                <a:lnTo>
                  <a:pt x="3578" y="1483"/>
                </a:lnTo>
                <a:lnTo>
                  <a:pt x="3584" y="1509"/>
                </a:lnTo>
                <a:lnTo>
                  <a:pt x="3603" y="1558"/>
                </a:lnTo>
                <a:lnTo>
                  <a:pt x="3634" y="1602"/>
                </a:lnTo>
                <a:lnTo>
                  <a:pt x="3677" y="1632"/>
                </a:lnTo>
                <a:lnTo>
                  <a:pt x="3703" y="1637"/>
                </a:lnTo>
                <a:lnTo>
                  <a:pt x="3713" y="1639"/>
                </a:lnTo>
                <a:lnTo>
                  <a:pt x="3729" y="1636"/>
                </a:lnTo>
                <a:lnTo>
                  <a:pt x="3747" y="1622"/>
                </a:lnTo>
                <a:lnTo>
                  <a:pt x="3755" y="1595"/>
                </a:lnTo>
                <a:lnTo>
                  <a:pt x="3747" y="1572"/>
                </a:lnTo>
                <a:lnTo>
                  <a:pt x="3734" y="1561"/>
                </a:lnTo>
                <a:lnTo>
                  <a:pt x="3725" y="1557"/>
                </a:lnTo>
                <a:lnTo>
                  <a:pt x="3696" y="1544"/>
                </a:lnTo>
                <a:lnTo>
                  <a:pt x="3659" y="1508"/>
                </a:lnTo>
                <a:lnTo>
                  <a:pt x="3641" y="1465"/>
                </a:lnTo>
                <a:lnTo>
                  <a:pt x="3638" y="1417"/>
                </a:lnTo>
                <a:lnTo>
                  <a:pt x="3648" y="1365"/>
                </a:lnTo>
                <a:lnTo>
                  <a:pt x="3668" y="1315"/>
                </a:lnTo>
                <a:lnTo>
                  <a:pt x="3707" y="1241"/>
                </a:lnTo>
                <a:lnTo>
                  <a:pt x="3735" y="1200"/>
                </a:lnTo>
                <a:lnTo>
                  <a:pt x="3772" y="1153"/>
                </a:lnTo>
                <a:lnTo>
                  <a:pt x="3813" y="1108"/>
                </a:lnTo>
                <a:lnTo>
                  <a:pt x="3912" y="1066"/>
                </a:lnTo>
                <a:lnTo>
                  <a:pt x="4099" y="963"/>
                </a:lnTo>
                <a:lnTo>
                  <a:pt x="4189" y="906"/>
                </a:lnTo>
                <a:lnTo>
                  <a:pt x="4264" y="854"/>
                </a:lnTo>
                <a:lnTo>
                  <a:pt x="4339" y="800"/>
                </a:lnTo>
                <a:lnTo>
                  <a:pt x="4302" y="843"/>
                </a:lnTo>
                <a:lnTo>
                  <a:pt x="4242" y="937"/>
                </a:lnTo>
                <a:lnTo>
                  <a:pt x="4195" y="1042"/>
                </a:lnTo>
                <a:lnTo>
                  <a:pt x="4159" y="1154"/>
                </a:lnTo>
                <a:lnTo>
                  <a:pt x="4116" y="1328"/>
                </a:lnTo>
                <a:lnTo>
                  <a:pt x="4064" y="1556"/>
                </a:lnTo>
                <a:lnTo>
                  <a:pt x="4032" y="1661"/>
                </a:lnTo>
                <a:lnTo>
                  <a:pt x="4007" y="1728"/>
                </a:lnTo>
                <a:lnTo>
                  <a:pt x="3958" y="1823"/>
                </a:lnTo>
                <a:lnTo>
                  <a:pt x="3921" y="1882"/>
                </a:lnTo>
                <a:lnTo>
                  <a:pt x="3877" y="1937"/>
                </a:lnTo>
                <a:lnTo>
                  <a:pt x="3827" y="1987"/>
                </a:lnTo>
                <a:lnTo>
                  <a:pt x="3774" y="2034"/>
                </a:lnTo>
                <a:lnTo>
                  <a:pt x="3716" y="2074"/>
                </a:lnTo>
                <a:lnTo>
                  <a:pt x="3683" y="2092"/>
                </a:lnTo>
                <a:lnTo>
                  <a:pt x="3652" y="2109"/>
                </a:lnTo>
                <a:lnTo>
                  <a:pt x="3588" y="2136"/>
                </a:lnTo>
                <a:lnTo>
                  <a:pt x="3521" y="2158"/>
                </a:lnTo>
                <a:lnTo>
                  <a:pt x="3453" y="2173"/>
                </a:lnTo>
                <a:lnTo>
                  <a:pt x="3384" y="2180"/>
                </a:lnTo>
                <a:lnTo>
                  <a:pt x="3314" y="2182"/>
                </a:lnTo>
                <a:lnTo>
                  <a:pt x="3244" y="2176"/>
                </a:lnTo>
                <a:lnTo>
                  <a:pt x="3174" y="2164"/>
                </a:lnTo>
                <a:lnTo>
                  <a:pt x="3140" y="2154"/>
                </a:lnTo>
                <a:lnTo>
                  <a:pt x="3099" y="2141"/>
                </a:lnTo>
                <a:lnTo>
                  <a:pt x="3024" y="2109"/>
                </a:lnTo>
                <a:lnTo>
                  <a:pt x="2955" y="2070"/>
                </a:lnTo>
                <a:lnTo>
                  <a:pt x="2893" y="2025"/>
                </a:lnTo>
                <a:lnTo>
                  <a:pt x="2836" y="1974"/>
                </a:lnTo>
                <a:lnTo>
                  <a:pt x="2784" y="1917"/>
                </a:lnTo>
                <a:lnTo>
                  <a:pt x="2715" y="1827"/>
                </a:lnTo>
                <a:lnTo>
                  <a:pt x="2639" y="1690"/>
                </a:lnTo>
                <a:lnTo>
                  <a:pt x="2573" y="1547"/>
                </a:lnTo>
                <a:lnTo>
                  <a:pt x="2486" y="1322"/>
                </a:lnTo>
                <a:lnTo>
                  <a:pt x="2430" y="1177"/>
                </a:lnTo>
                <a:lnTo>
                  <a:pt x="2399" y="1102"/>
                </a:lnTo>
                <a:lnTo>
                  <a:pt x="2330" y="956"/>
                </a:lnTo>
                <a:lnTo>
                  <a:pt x="2251" y="816"/>
                </a:lnTo>
                <a:lnTo>
                  <a:pt x="2157" y="685"/>
                </a:lnTo>
                <a:lnTo>
                  <a:pt x="2103" y="624"/>
                </a:lnTo>
                <a:lnTo>
                  <a:pt x="2048" y="565"/>
                </a:lnTo>
                <a:lnTo>
                  <a:pt x="1925" y="459"/>
                </a:lnTo>
                <a:lnTo>
                  <a:pt x="1822" y="392"/>
                </a:lnTo>
                <a:lnTo>
                  <a:pt x="1751" y="353"/>
                </a:lnTo>
                <a:lnTo>
                  <a:pt x="1677" y="319"/>
                </a:lnTo>
                <a:lnTo>
                  <a:pt x="1601" y="292"/>
                </a:lnTo>
                <a:lnTo>
                  <a:pt x="1562" y="282"/>
                </a:lnTo>
                <a:lnTo>
                  <a:pt x="1503" y="269"/>
                </a:lnTo>
                <a:lnTo>
                  <a:pt x="1383" y="253"/>
                </a:lnTo>
                <a:lnTo>
                  <a:pt x="1261" y="253"/>
                </a:lnTo>
                <a:lnTo>
                  <a:pt x="1140" y="269"/>
                </a:lnTo>
                <a:lnTo>
                  <a:pt x="1082" y="284"/>
                </a:lnTo>
                <a:lnTo>
                  <a:pt x="1046" y="289"/>
                </a:lnTo>
                <a:lnTo>
                  <a:pt x="975" y="314"/>
                </a:lnTo>
                <a:lnTo>
                  <a:pt x="907" y="350"/>
                </a:lnTo>
                <a:lnTo>
                  <a:pt x="846" y="392"/>
                </a:lnTo>
                <a:lnTo>
                  <a:pt x="819" y="414"/>
                </a:lnTo>
                <a:lnTo>
                  <a:pt x="736" y="488"/>
                </a:lnTo>
                <a:lnTo>
                  <a:pt x="610" y="600"/>
                </a:lnTo>
                <a:lnTo>
                  <a:pt x="520" y="666"/>
                </a:lnTo>
                <a:lnTo>
                  <a:pt x="470" y="691"/>
                </a:lnTo>
                <a:lnTo>
                  <a:pt x="429" y="709"/>
                </a:lnTo>
                <a:lnTo>
                  <a:pt x="358" y="726"/>
                </a:lnTo>
                <a:lnTo>
                  <a:pt x="310" y="730"/>
                </a:lnTo>
                <a:lnTo>
                  <a:pt x="262" y="727"/>
                </a:lnTo>
                <a:lnTo>
                  <a:pt x="216" y="716"/>
                </a:lnTo>
                <a:lnTo>
                  <a:pt x="175" y="696"/>
                </a:lnTo>
                <a:lnTo>
                  <a:pt x="139" y="665"/>
                </a:lnTo>
                <a:lnTo>
                  <a:pt x="124" y="644"/>
                </a:lnTo>
                <a:lnTo>
                  <a:pt x="114" y="629"/>
                </a:lnTo>
                <a:lnTo>
                  <a:pt x="100" y="597"/>
                </a:lnTo>
                <a:lnTo>
                  <a:pt x="94" y="562"/>
                </a:lnTo>
                <a:lnTo>
                  <a:pt x="100" y="527"/>
                </a:lnTo>
                <a:lnTo>
                  <a:pt x="107" y="508"/>
                </a:lnTo>
                <a:lnTo>
                  <a:pt x="123" y="480"/>
                </a:lnTo>
                <a:lnTo>
                  <a:pt x="159" y="445"/>
                </a:lnTo>
                <a:lnTo>
                  <a:pt x="188" y="431"/>
                </a:lnTo>
                <a:lnTo>
                  <a:pt x="206" y="428"/>
                </a:lnTo>
                <a:lnTo>
                  <a:pt x="215" y="427"/>
                </a:lnTo>
                <a:lnTo>
                  <a:pt x="232" y="418"/>
                </a:lnTo>
                <a:lnTo>
                  <a:pt x="246" y="398"/>
                </a:lnTo>
                <a:lnTo>
                  <a:pt x="246" y="367"/>
                </a:lnTo>
                <a:lnTo>
                  <a:pt x="232" y="348"/>
                </a:lnTo>
                <a:lnTo>
                  <a:pt x="216" y="340"/>
                </a:lnTo>
                <a:lnTo>
                  <a:pt x="206" y="339"/>
                </a:lnTo>
                <a:lnTo>
                  <a:pt x="180" y="337"/>
                </a:lnTo>
                <a:lnTo>
                  <a:pt x="135" y="348"/>
                </a:lnTo>
                <a:lnTo>
                  <a:pt x="93" y="370"/>
                </a:lnTo>
                <a:lnTo>
                  <a:pt x="58" y="399"/>
                </a:lnTo>
                <a:lnTo>
                  <a:pt x="31" y="438"/>
                </a:lnTo>
                <a:lnTo>
                  <a:pt x="11" y="482"/>
                </a:lnTo>
                <a:lnTo>
                  <a:pt x="1" y="529"/>
                </a:lnTo>
                <a:lnTo>
                  <a:pt x="0" y="576"/>
                </a:lnTo>
                <a:lnTo>
                  <a:pt x="4" y="599"/>
                </a:lnTo>
                <a:lnTo>
                  <a:pt x="10" y="624"/>
                </a:lnTo>
                <a:lnTo>
                  <a:pt x="32" y="669"/>
                </a:lnTo>
                <a:lnTo>
                  <a:pt x="62" y="708"/>
                </a:lnTo>
                <a:lnTo>
                  <a:pt x="98" y="742"/>
                </a:lnTo>
                <a:lnTo>
                  <a:pt x="141" y="768"/>
                </a:lnTo>
                <a:lnTo>
                  <a:pt x="188" y="787"/>
                </a:lnTo>
                <a:lnTo>
                  <a:pt x="237" y="799"/>
                </a:lnTo>
                <a:lnTo>
                  <a:pt x="288" y="803"/>
                </a:lnTo>
                <a:lnTo>
                  <a:pt x="312" y="800"/>
                </a:lnTo>
                <a:lnTo>
                  <a:pt x="338" y="797"/>
                </a:lnTo>
                <a:lnTo>
                  <a:pt x="390" y="784"/>
                </a:lnTo>
                <a:lnTo>
                  <a:pt x="463" y="757"/>
                </a:lnTo>
                <a:lnTo>
                  <a:pt x="549" y="703"/>
                </a:lnTo>
                <a:lnTo>
                  <a:pt x="630" y="637"/>
                </a:lnTo>
                <a:lnTo>
                  <a:pt x="667" y="599"/>
                </a:lnTo>
                <a:lnTo>
                  <a:pt x="643" y="644"/>
                </a:lnTo>
                <a:lnTo>
                  <a:pt x="605" y="739"/>
                </a:lnTo>
                <a:lnTo>
                  <a:pt x="592" y="790"/>
                </a:lnTo>
                <a:lnTo>
                  <a:pt x="584" y="823"/>
                </a:lnTo>
                <a:lnTo>
                  <a:pt x="577" y="892"/>
                </a:lnTo>
                <a:lnTo>
                  <a:pt x="574" y="959"/>
                </a:lnTo>
                <a:lnTo>
                  <a:pt x="581" y="1028"/>
                </a:lnTo>
                <a:lnTo>
                  <a:pt x="592" y="1094"/>
                </a:lnTo>
                <a:lnTo>
                  <a:pt x="614" y="1158"/>
                </a:lnTo>
                <a:lnTo>
                  <a:pt x="643" y="1220"/>
                </a:lnTo>
                <a:lnTo>
                  <a:pt x="680" y="1277"/>
                </a:lnTo>
                <a:lnTo>
                  <a:pt x="704" y="1304"/>
                </a:lnTo>
                <a:lnTo>
                  <a:pt x="724" y="1328"/>
                </a:lnTo>
                <a:lnTo>
                  <a:pt x="772" y="1369"/>
                </a:lnTo>
                <a:lnTo>
                  <a:pt x="825" y="1405"/>
                </a:lnTo>
                <a:lnTo>
                  <a:pt x="881" y="1436"/>
                </a:lnTo>
                <a:lnTo>
                  <a:pt x="941" y="1460"/>
                </a:lnTo>
                <a:lnTo>
                  <a:pt x="1003" y="1478"/>
                </a:lnTo>
                <a:lnTo>
                  <a:pt x="1067" y="1488"/>
                </a:lnTo>
                <a:lnTo>
                  <a:pt x="1130" y="1490"/>
                </a:lnTo>
                <a:lnTo>
                  <a:pt x="1161" y="1488"/>
                </a:lnTo>
                <a:lnTo>
                  <a:pt x="1192" y="1484"/>
                </a:lnTo>
                <a:lnTo>
                  <a:pt x="1253" y="1471"/>
                </a:lnTo>
                <a:lnTo>
                  <a:pt x="1312" y="1452"/>
                </a:lnTo>
                <a:lnTo>
                  <a:pt x="1366" y="1425"/>
                </a:lnTo>
                <a:lnTo>
                  <a:pt x="1417" y="1391"/>
                </a:lnTo>
                <a:lnTo>
                  <a:pt x="1462" y="1351"/>
                </a:lnTo>
                <a:lnTo>
                  <a:pt x="1501" y="1304"/>
                </a:lnTo>
                <a:lnTo>
                  <a:pt x="1532" y="1250"/>
                </a:lnTo>
                <a:lnTo>
                  <a:pt x="1545" y="1221"/>
                </a:lnTo>
                <a:lnTo>
                  <a:pt x="1555" y="1193"/>
                </a:lnTo>
                <a:lnTo>
                  <a:pt x="1569" y="1136"/>
                </a:lnTo>
                <a:lnTo>
                  <a:pt x="1577" y="1076"/>
                </a:lnTo>
                <a:lnTo>
                  <a:pt x="1577" y="1015"/>
                </a:lnTo>
                <a:lnTo>
                  <a:pt x="1571" y="956"/>
                </a:lnTo>
                <a:lnTo>
                  <a:pt x="1556" y="897"/>
                </a:lnTo>
                <a:lnTo>
                  <a:pt x="1536" y="840"/>
                </a:lnTo>
                <a:lnTo>
                  <a:pt x="1509" y="787"/>
                </a:lnTo>
                <a:lnTo>
                  <a:pt x="1492" y="762"/>
                </a:lnTo>
                <a:lnTo>
                  <a:pt x="1472" y="736"/>
                </a:lnTo>
                <a:lnTo>
                  <a:pt x="1426" y="689"/>
                </a:lnTo>
                <a:lnTo>
                  <a:pt x="1371" y="648"/>
                </a:lnTo>
                <a:lnTo>
                  <a:pt x="1313" y="617"/>
                </a:lnTo>
                <a:lnTo>
                  <a:pt x="1249" y="597"/>
                </a:lnTo>
                <a:lnTo>
                  <a:pt x="1184" y="587"/>
                </a:lnTo>
                <a:lnTo>
                  <a:pt x="1120" y="593"/>
                </a:lnTo>
                <a:lnTo>
                  <a:pt x="1055" y="612"/>
                </a:lnTo>
                <a:lnTo>
                  <a:pt x="1024" y="629"/>
                </a:lnTo>
                <a:lnTo>
                  <a:pt x="994" y="647"/>
                </a:lnTo>
                <a:lnTo>
                  <a:pt x="940" y="692"/>
                </a:lnTo>
                <a:lnTo>
                  <a:pt x="898" y="748"/>
                </a:lnTo>
                <a:lnTo>
                  <a:pt x="880" y="796"/>
                </a:lnTo>
                <a:lnTo>
                  <a:pt x="873" y="831"/>
                </a:lnTo>
                <a:lnTo>
                  <a:pt x="873" y="849"/>
                </a:lnTo>
                <a:lnTo>
                  <a:pt x="875" y="882"/>
                </a:lnTo>
                <a:lnTo>
                  <a:pt x="888" y="943"/>
                </a:lnTo>
                <a:lnTo>
                  <a:pt x="912" y="998"/>
                </a:lnTo>
                <a:lnTo>
                  <a:pt x="954" y="1045"/>
                </a:lnTo>
                <a:lnTo>
                  <a:pt x="981" y="1062"/>
                </a:lnTo>
                <a:lnTo>
                  <a:pt x="990" y="1066"/>
                </a:lnTo>
                <a:lnTo>
                  <a:pt x="1006" y="1061"/>
                </a:lnTo>
                <a:lnTo>
                  <a:pt x="1015" y="1046"/>
                </a:lnTo>
                <a:lnTo>
                  <a:pt x="1012" y="1029"/>
                </a:lnTo>
                <a:lnTo>
                  <a:pt x="1004" y="1022"/>
                </a:lnTo>
                <a:lnTo>
                  <a:pt x="987" y="1010"/>
                </a:lnTo>
                <a:lnTo>
                  <a:pt x="960" y="980"/>
                </a:lnTo>
                <a:lnTo>
                  <a:pt x="943" y="946"/>
                </a:lnTo>
                <a:lnTo>
                  <a:pt x="936" y="909"/>
                </a:lnTo>
                <a:lnTo>
                  <a:pt x="937" y="871"/>
                </a:lnTo>
                <a:lnTo>
                  <a:pt x="946" y="834"/>
                </a:lnTo>
                <a:lnTo>
                  <a:pt x="963" y="799"/>
                </a:lnTo>
                <a:lnTo>
                  <a:pt x="987" y="769"/>
                </a:lnTo>
                <a:lnTo>
                  <a:pt x="1002" y="755"/>
                </a:lnTo>
                <a:lnTo>
                  <a:pt x="1032" y="735"/>
                </a:lnTo>
                <a:lnTo>
                  <a:pt x="1098" y="711"/>
                </a:lnTo>
                <a:lnTo>
                  <a:pt x="1170" y="704"/>
                </a:lnTo>
                <a:lnTo>
                  <a:pt x="1240" y="714"/>
                </a:lnTo>
                <a:lnTo>
                  <a:pt x="1273" y="727"/>
                </a:lnTo>
                <a:lnTo>
                  <a:pt x="1300" y="739"/>
                </a:lnTo>
                <a:lnTo>
                  <a:pt x="1345" y="770"/>
                </a:lnTo>
                <a:lnTo>
                  <a:pt x="1385" y="810"/>
                </a:lnTo>
                <a:lnTo>
                  <a:pt x="1418" y="856"/>
                </a:lnTo>
                <a:lnTo>
                  <a:pt x="1442" y="908"/>
                </a:lnTo>
                <a:lnTo>
                  <a:pt x="1461" y="962"/>
                </a:lnTo>
                <a:lnTo>
                  <a:pt x="1472" y="1018"/>
                </a:lnTo>
                <a:lnTo>
                  <a:pt x="1477" y="1073"/>
                </a:lnTo>
                <a:lnTo>
                  <a:pt x="1476" y="1101"/>
                </a:lnTo>
                <a:lnTo>
                  <a:pt x="1474" y="1137"/>
                </a:lnTo>
                <a:lnTo>
                  <a:pt x="1458" y="1204"/>
                </a:lnTo>
                <a:lnTo>
                  <a:pt x="1431" y="1261"/>
                </a:lnTo>
                <a:lnTo>
                  <a:pt x="1394" y="1309"/>
                </a:lnTo>
                <a:lnTo>
                  <a:pt x="1350" y="1350"/>
                </a:lnTo>
                <a:lnTo>
                  <a:pt x="1300" y="1381"/>
                </a:lnTo>
                <a:lnTo>
                  <a:pt x="1243" y="1404"/>
                </a:lnTo>
                <a:lnTo>
                  <a:pt x="1183" y="1418"/>
                </a:lnTo>
                <a:lnTo>
                  <a:pt x="1120" y="1425"/>
                </a:lnTo>
                <a:lnTo>
                  <a:pt x="1055" y="1423"/>
                </a:lnTo>
                <a:lnTo>
                  <a:pt x="990" y="1414"/>
                </a:lnTo>
                <a:lnTo>
                  <a:pt x="928" y="1396"/>
                </a:lnTo>
                <a:lnTo>
                  <a:pt x="867" y="1372"/>
                </a:lnTo>
                <a:lnTo>
                  <a:pt x="811" y="1340"/>
                </a:lnTo>
                <a:lnTo>
                  <a:pt x="761" y="1300"/>
                </a:lnTo>
                <a:lnTo>
                  <a:pt x="717" y="1254"/>
                </a:lnTo>
                <a:lnTo>
                  <a:pt x="698" y="1228"/>
                </a:lnTo>
                <a:lnTo>
                  <a:pt x="679" y="1195"/>
                </a:lnTo>
                <a:lnTo>
                  <a:pt x="648" y="1127"/>
                </a:lnTo>
                <a:lnTo>
                  <a:pt x="627" y="1054"/>
                </a:lnTo>
                <a:lnTo>
                  <a:pt x="617" y="980"/>
                </a:lnTo>
                <a:lnTo>
                  <a:pt x="617" y="905"/>
                </a:lnTo>
                <a:lnTo>
                  <a:pt x="626" y="830"/>
                </a:lnTo>
                <a:lnTo>
                  <a:pt x="645" y="757"/>
                </a:lnTo>
                <a:lnTo>
                  <a:pt x="673" y="686"/>
                </a:lnTo>
                <a:lnTo>
                  <a:pt x="689" y="652"/>
                </a:lnTo>
                <a:lnTo>
                  <a:pt x="710" y="617"/>
                </a:lnTo>
                <a:lnTo>
                  <a:pt x="758" y="551"/>
                </a:lnTo>
                <a:lnTo>
                  <a:pt x="814" y="492"/>
                </a:lnTo>
                <a:lnTo>
                  <a:pt x="875" y="440"/>
                </a:lnTo>
                <a:lnTo>
                  <a:pt x="942" y="397"/>
                </a:lnTo>
                <a:lnTo>
                  <a:pt x="1015" y="362"/>
                </a:lnTo>
                <a:lnTo>
                  <a:pt x="1091" y="335"/>
                </a:lnTo>
                <a:lnTo>
                  <a:pt x="1172" y="317"/>
                </a:lnTo>
                <a:lnTo>
                  <a:pt x="1213" y="313"/>
                </a:lnTo>
                <a:lnTo>
                  <a:pt x="1254" y="309"/>
                </a:lnTo>
                <a:lnTo>
                  <a:pt x="1339" y="309"/>
                </a:lnTo>
                <a:lnTo>
                  <a:pt x="1422" y="315"/>
                </a:lnTo>
                <a:lnTo>
                  <a:pt x="1503" y="331"/>
                </a:lnTo>
                <a:lnTo>
                  <a:pt x="1584" y="353"/>
                </a:lnTo>
                <a:lnTo>
                  <a:pt x="1661" y="383"/>
                </a:lnTo>
                <a:lnTo>
                  <a:pt x="1737" y="420"/>
                </a:lnTo>
                <a:lnTo>
                  <a:pt x="1809" y="464"/>
                </a:lnTo>
                <a:lnTo>
                  <a:pt x="1843" y="489"/>
                </a:lnTo>
                <a:lnTo>
                  <a:pt x="1909" y="541"/>
                </a:lnTo>
                <a:lnTo>
                  <a:pt x="2026" y="659"/>
                </a:lnTo>
                <a:lnTo>
                  <a:pt x="2128" y="791"/>
                </a:lnTo>
                <a:lnTo>
                  <a:pt x="2214" y="933"/>
                </a:lnTo>
                <a:lnTo>
                  <a:pt x="2249" y="1009"/>
                </a:lnTo>
                <a:lnTo>
                  <a:pt x="2302" y="1129"/>
                </a:lnTo>
                <a:lnTo>
                  <a:pt x="2392" y="1385"/>
                </a:lnTo>
                <a:lnTo>
                  <a:pt x="2439" y="1513"/>
                </a:lnTo>
                <a:lnTo>
                  <a:pt x="2394" y="1475"/>
                </a:lnTo>
                <a:lnTo>
                  <a:pt x="2297" y="1409"/>
                </a:lnTo>
                <a:lnTo>
                  <a:pt x="2192" y="1360"/>
                </a:lnTo>
                <a:lnTo>
                  <a:pt x="2107" y="1338"/>
                </a:lnTo>
                <a:lnTo>
                  <a:pt x="2049" y="1330"/>
                </a:lnTo>
                <a:lnTo>
                  <a:pt x="2019" y="1329"/>
                </a:lnTo>
                <a:lnTo>
                  <a:pt x="1980" y="1330"/>
                </a:lnTo>
                <a:lnTo>
                  <a:pt x="1905" y="1339"/>
                </a:lnTo>
                <a:lnTo>
                  <a:pt x="1834" y="1360"/>
                </a:lnTo>
                <a:lnTo>
                  <a:pt x="1766" y="1392"/>
                </a:lnTo>
                <a:lnTo>
                  <a:pt x="1707" y="1434"/>
                </a:lnTo>
                <a:lnTo>
                  <a:pt x="1655" y="1486"/>
                </a:lnTo>
                <a:lnTo>
                  <a:pt x="1615" y="1547"/>
                </a:lnTo>
                <a:lnTo>
                  <a:pt x="1588" y="1618"/>
                </a:lnTo>
                <a:lnTo>
                  <a:pt x="1580" y="1657"/>
                </a:lnTo>
                <a:lnTo>
                  <a:pt x="1577" y="1681"/>
                </a:lnTo>
                <a:lnTo>
                  <a:pt x="1576" y="1706"/>
                </a:lnTo>
                <a:lnTo>
                  <a:pt x="1575" y="1710"/>
                </a:lnTo>
                <a:lnTo>
                  <a:pt x="1576" y="1715"/>
                </a:lnTo>
                <a:lnTo>
                  <a:pt x="1577" y="1744"/>
                </a:lnTo>
                <a:lnTo>
                  <a:pt x="1588" y="1801"/>
                </a:lnTo>
                <a:lnTo>
                  <a:pt x="1597" y="1828"/>
                </a:lnTo>
                <a:lnTo>
                  <a:pt x="1589" y="1847"/>
                </a:lnTo>
                <a:lnTo>
                  <a:pt x="1562" y="1880"/>
                </a:lnTo>
                <a:lnTo>
                  <a:pt x="1544" y="1890"/>
                </a:lnTo>
                <a:lnTo>
                  <a:pt x="1531" y="1895"/>
                </a:lnTo>
                <a:lnTo>
                  <a:pt x="1506" y="1898"/>
                </a:lnTo>
                <a:lnTo>
                  <a:pt x="1481" y="1893"/>
                </a:lnTo>
                <a:lnTo>
                  <a:pt x="1458" y="1881"/>
                </a:lnTo>
                <a:lnTo>
                  <a:pt x="1429" y="1855"/>
                </a:lnTo>
                <a:lnTo>
                  <a:pt x="1413" y="1820"/>
                </a:lnTo>
                <a:lnTo>
                  <a:pt x="1409" y="1795"/>
                </a:lnTo>
                <a:lnTo>
                  <a:pt x="1410" y="1782"/>
                </a:lnTo>
                <a:lnTo>
                  <a:pt x="1411" y="1772"/>
                </a:lnTo>
                <a:lnTo>
                  <a:pt x="1406" y="1757"/>
                </a:lnTo>
                <a:lnTo>
                  <a:pt x="1392" y="1738"/>
                </a:lnTo>
                <a:lnTo>
                  <a:pt x="1362" y="1729"/>
                </a:lnTo>
                <a:lnTo>
                  <a:pt x="1343" y="1738"/>
                </a:lnTo>
                <a:lnTo>
                  <a:pt x="1334" y="1751"/>
                </a:lnTo>
                <a:lnTo>
                  <a:pt x="1331" y="1760"/>
                </a:lnTo>
                <a:lnTo>
                  <a:pt x="1328" y="1781"/>
                </a:lnTo>
                <a:lnTo>
                  <a:pt x="1334" y="1824"/>
                </a:lnTo>
                <a:lnTo>
                  <a:pt x="1349" y="1864"/>
                </a:lnTo>
                <a:lnTo>
                  <a:pt x="1374" y="1900"/>
                </a:lnTo>
                <a:lnTo>
                  <a:pt x="1406" y="1929"/>
                </a:lnTo>
                <a:lnTo>
                  <a:pt x="1444" y="1947"/>
                </a:lnTo>
                <a:lnTo>
                  <a:pt x="1485" y="1955"/>
                </a:lnTo>
                <a:lnTo>
                  <a:pt x="1528" y="1947"/>
                </a:lnTo>
                <a:lnTo>
                  <a:pt x="1549" y="1937"/>
                </a:lnTo>
                <a:lnTo>
                  <a:pt x="1569" y="1922"/>
                </a:lnTo>
                <a:lnTo>
                  <a:pt x="1602" y="1886"/>
                </a:lnTo>
                <a:lnTo>
                  <a:pt x="1612" y="1864"/>
                </a:lnTo>
                <a:lnTo>
                  <a:pt x="1632" y="1898"/>
                </a:lnTo>
                <a:lnTo>
                  <a:pt x="1656" y="1926"/>
                </a:lnTo>
                <a:lnTo>
                  <a:pt x="1685" y="1954"/>
                </a:lnTo>
                <a:lnTo>
                  <a:pt x="1750" y="1996"/>
                </a:lnTo>
                <a:lnTo>
                  <a:pt x="1823" y="2021"/>
                </a:lnTo>
                <a:lnTo>
                  <a:pt x="1881" y="2026"/>
                </a:lnTo>
                <a:lnTo>
                  <a:pt x="1919" y="2022"/>
                </a:lnTo>
                <a:lnTo>
                  <a:pt x="1939" y="2018"/>
                </a:lnTo>
                <a:lnTo>
                  <a:pt x="1973" y="2008"/>
                </a:lnTo>
                <a:lnTo>
                  <a:pt x="2036" y="1972"/>
                </a:lnTo>
                <a:lnTo>
                  <a:pt x="2075" y="1934"/>
                </a:lnTo>
                <a:lnTo>
                  <a:pt x="2094" y="1904"/>
                </a:lnTo>
                <a:lnTo>
                  <a:pt x="2109" y="1871"/>
                </a:lnTo>
                <a:lnTo>
                  <a:pt x="2114" y="1836"/>
                </a:lnTo>
                <a:lnTo>
                  <a:pt x="2113" y="1816"/>
                </a:lnTo>
                <a:lnTo>
                  <a:pt x="2107" y="1784"/>
                </a:lnTo>
                <a:lnTo>
                  <a:pt x="2084" y="1723"/>
                </a:lnTo>
                <a:lnTo>
                  <a:pt x="2055" y="1685"/>
                </a:lnTo>
                <a:lnTo>
                  <a:pt x="2031" y="1665"/>
                </a:lnTo>
                <a:lnTo>
                  <a:pt x="2002" y="1650"/>
                </a:lnTo>
                <a:lnTo>
                  <a:pt x="1971" y="1644"/>
                </a:lnTo>
                <a:lnTo>
                  <a:pt x="1953" y="1642"/>
                </a:lnTo>
                <a:lnTo>
                  <a:pt x="1939" y="1645"/>
                </a:lnTo>
                <a:lnTo>
                  <a:pt x="1922" y="1662"/>
                </a:lnTo>
                <a:lnTo>
                  <a:pt x="1918" y="1687"/>
                </a:lnTo>
                <a:lnTo>
                  <a:pt x="1931" y="1709"/>
                </a:lnTo>
                <a:lnTo>
                  <a:pt x="1944" y="1714"/>
                </a:lnTo>
                <a:lnTo>
                  <a:pt x="1956" y="1719"/>
                </a:lnTo>
                <a:lnTo>
                  <a:pt x="1978" y="1732"/>
                </a:lnTo>
                <a:lnTo>
                  <a:pt x="2002" y="1760"/>
                </a:lnTo>
                <a:lnTo>
                  <a:pt x="2015" y="1808"/>
                </a:lnTo>
                <a:lnTo>
                  <a:pt x="2009" y="1845"/>
                </a:lnTo>
                <a:lnTo>
                  <a:pt x="1997" y="1868"/>
                </a:lnTo>
                <a:lnTo>
                  <a:pt x="1989" y="1878"/>
                </a:lnTo>
                <a:lnTo>
                  <a:pt x="1967" y="1898"/>
                </a:lnTo>
                <a:lnTo>
                  <a:pt x="1914" y="1924"/>
                </a:lnTo>
                <a:lnTo>
                  <a:pt x="1855" y="1930"/>
                </a:lnTo>
                <a:lnTo>
                  <a:pt x="1796" y="1920"/>
                </a:lnTo>
                <a:lnTo>
                  <a:pt x="1769" y="1907"/>
                </a:lnTo>
                <a:lnTo>
                  <a:pt x="1739" y="1890"/>
                </a:lnTo>
                <a:lnTo>
                  <a:pt x="1694" y="1845"/>
                </a:lnTo>
                <a:lnTo>
                  <a:pt x="1663" y="1792"/>
                </a:lnTo>
                <a:lnTo>
                  <a:pt x="1647" y="1732"/>
                </a:lnTo>
                <a:lnTo>
                  <a:pt x="1646" y="1671"/>
                </a:lnTo>
                <a:lnTo>
                  <a:pt x="1658" y="1609"/>
                </a:lnTo>
                <a:lnTo>
                  <a:pt x="1684" y="1550"/>
                </a:lnTo>
                <a:lnTo>
                  <a:pt x="1721" y="1499"/>
                </a:lnTo>
                <a:lnTo>
                  <a:pt x="1744" y="1475"/>
                </a:lnTo>
                <a:lnTo>
                  <a:pt x="1773" y="1452"/>
                </a:lnTo>
                <a:lnTo>
                  <a:pt x="1835" y="1417"/>
                </a:lnTo>
                <a:lnTo>
                  <a:pt x="1903" y="1394"/>
                </a:lnTo>
                <a:lnTo>
                  <a:pt x="1973" y="1383"/>
                </a:lnTo>
                <a:lnTo>
                  <a:pt x="2044" y="1383"/>
                </a:lnTo>
                <a:lnTo>
                  <a:pt x="2114" y="1394"/>
                </a:lnTo>
                <a:lnTo>
                  <a:pt x="2184" y="1413"/>
                </a:lnTo>
                <a:lnTo>
                  <a:pt x="2250" y="1440"/>
                </a:lnTo>
                <a:lnTo>
                  <a:pt x="2281" y="1457"/>
                </a:lnTo>
                <a:lnTo>
                  <a:pt x="2334" y="1488"/>
                </a:lnTo>
                <a:lnTo>
                  <a:pt x="2430" y="1561"/>
                </a:lnTo>
                <a:lnTo>
                  <a:pt x="2474" y="1602"/>
                </a:lnTo>
                <a:lnTo>
                  <a:pt x="2504" y="1674"/>
                </a:lnTo>
                <a:lnTo>
                  <a:pt x="2573" y="1810"/>
                </a:lnTo>
                <a:lnTo>
                  <a:pt x="2654" y="1937"/>
                </a:lnTo>
                <a:lnTo>
                  <a:pt x="2728" y="2022"/>
                </a:lnTo>
                <a:lnTo>
                  <a:pt x="2783" y="2075"/>
                </a:lnTo>
                <a:lnTo>
                  <a:pt x="2812" y="2100"/>
                </a:lnTo>
                <a:lnTo>
                  <a:pt x="2847" y="2126"/>
                </a:lnTo>
                <a:lnTo>
                  <a:pt x="2919" y="2173"/>
                </a:lnTo>
                <a:lnTo>
                  <a:pt x="2994" y="2213"/>
                </a:lnTo>
                <a:lnTo>
                  <a:pt x="3073" y="2244"/>
                </a:lnTo>
                <a:lnTo>
                  <a:pt x="3155" y="2266"/>
                </a:lnTo>
                <a:lnTo>
                  <a:pt x="3239" y="2280"/>
                </a:lnTo>
                <a:lnTo>
                  <a:pt x="3324" y="2287"/>
                </a:lnTo>
                <a:lnTo>
                  <a:pt x="3410" y="2283"/>
                </a:lnTo>
                <a:lnTo>
                  <a:pt x="3453" y="2276"/>
                </a:lnTo>
                <a:lnTo>
                  <a:pt x="3492" y="2270"/>
                </a:lnTo>
                <a:lnTo>
                  <a:pt x="3568" y="2250"/>
                </a:lnTo>
                <a:lnTo>
                  <a:pt x="3642" y="2223"/>
                </a:lnTo>
                <a:lnTo>
                  <a:pt x="3713" y="2188"/>
                </a:lnTo>
                <a:lnTo>
                  <a:pt x="3781" y="2147"/>
                </a:lnTo>
                <a:lnTo>
                  <a:pt x="3843" y="2100"/>
                </a:lnTo>
                <a:lnTo>
                  <a:pt x="3901" y="2047"/>
                </a:lnTo>
                <a:lnTo>
                  <a:pt x="3954" y="1987"/>
                </a:lnTo>
                <a:lnTo>
                  <a:pt x="3978" y="1956"/>
                </a:lnTo>
                <a:lnTo>
                  <a:pt x="3983" y="1986"/>
                </a:lnTo>
                <a:lnTo>
                  <a:pt x="4002" y="2042"/>
                </a:lnTo>
                <a:lnTo>
                  <a:pt x="4031" y="2094"/>
                </a:lnTo>
                <a:lnTo>
                  <a:pt x="4066" y="2140"/>
                </a:lnTo>
                <a:lnTo>
                  <a:pt x="4110" y="2179"/>
                </a:lnTo>
                <a:lnTo>
                  <a:pt x="4159" y="2211"/>
                </a:lnTo>
                <a:lnTo>
                  <a:pt x="4215" y="2235"/>
                </a:lnTo>
                <a:lnTo>
                  <a:pt x="4273" y="2248"/>
                </a:lnTo>
                <a:lnTo>
                  <a:pt x="4304" y="2252"/>
                </a:lnTo>
                <a:lnTo>
                  <a:pt x="4341" y="2252"/>
                </a:lnTo>
                <a:lnTo>
                  <a:pt x="4413" y="2239"/>
                </a:lnTo>
                <a:lnTo>
                  <a:pt x="4482" y="2210"/>
                </a:lnTo>
                <a:lnTo>
                  <a:pt x="4544" y="2170"/>
                </a:lnTo>
                <a:lnTo>
                  <a:pt x="4596" y="2117"/>
                </a:lnTo>
                <a:lnTo>
                  <a:pt x="4635" y="2056"/>
                </a:lnTo>
                <a:lnTo>
                  <a:pt x="4656" y="1987"/>
                </a:lnTo>
                <a:lnTo>
                  <a:pt x="4657" y="1913"/>
                </a:lnTo>
                <a:lnTo>
                  <a:pt x="4648" y="1874"/>
                </a:lnTo>
                <a:lnTo>
                  <a:pt x="4636" y="1839"/>
                </a:lnTo>
                <a:lnTo>
                  <a:pt x="4600" y="1776"/>
                </a:lnTo>
                <a:lnTo>
                  <a:pt x="4549" y="1725"/>
                </a:lnTo>
                <a:lnTo>
                  <a:pt x="4486" y="1692"/>
                </a:lnTo>
                <a:lnTo>
                  <a:pt x="4448" y="1683"/>
                </a:lnTo>
                <a:lnTo>
                  <a:pt x="4417" y="1679"/>
                </a:lnTo>
                <a:lnTo>
                  <a:pt x="4352" y="1690"/>
                </a:lnTo>
                <a:lnTo>
                  <a:pt x="4293" y="1719"/>
                </a:lnTo>
                <a:lnTo>
                  <a:pt x="4243" y="1763"/>
                </a:lnTo>
                <a:lnTo>
                  <a:pt x="4227" y="1790"/>
                </a:lnTo>
                <a:lnTo>
                  <a:pt x="4214" y="1815"/>
                </a:lnTo>
                <a:lnTo>
                  <a:pt x="4199" y="1874"/>
                </a:lnTo>
                <a:lnTo>
                  <a:pt x="4202" y="1920"/>
                </a:lnTo>
                <a:lnTo>
                  <a:pt x="4210" y="1948"/>
                </a:lnTo>
                <a:lnTo>
                  <a:pt x="4224" y="1974"/>
                </a:lnTo>
                <a:lnTo>
                  <a:pt x="4243" y="1995"/>
                </a:lnTo>
                <a:lnTo>
                  <a:pt x="4258" y="2004"/>
                </a:lnTo>
                <a:lnTo>
                  <a:pt x="4269" y="2011"/>
                </a:lnTo>
                <a:lnTo>
                  <a:pt x="4297" y="2018"/>
                </a:lnTo>
                <a:lnTo>
                  <a:pt x="4325" y="2018"/>
                </a:lnTo>
                <a:lnTo>
                  <a:pt x="4352" y="2012"/>
                </a:lnTo>
                <a:lnTo>
                  <a:pt x="4377" y="2000"/>
                </a:lnTo>
                <a:lnTo>
                  <a:pt x="4395" y="1983"/>
                </a:lnTo>
                <a:lnTo>
                  <a:pt x="4408" y="1960"/>
                </a:lnTo>
                <a:lnTo>
                  <a:pt x="4413" y="1933"/>
                </a:lnTo>
                <a:lnTo>
                  <a:pt x="4411" y="1917"/>
                </a:lnTo>
                <a:lnTo>
                  <a:pt x="4408" y="1908"/>
                </a:lnTo>
                <a:lnTo>
                  <a:pt x="4400" y="1898"/>
                </a:lnTo>
                <a:lnTo>
                  <a:pt x="4383" y="1890"/>
                </a:lnTo>
                <a:lnTo>
                  <a:pt x="4357" y="1898"/>
                </a:lnTo>
                <a:lnTo>
                  <a:pt x="4342" y="1920"/>
                </a:lnTo>
                <a:lnTo>
                  <a:pt x="4342" y="1935"/>
                </a:lnTo>
                <a:lnTo>
                  <a:pt x="4342" y="1952"/>
                </a:lnTo>
                <a:lnTo>
                  <a:pt x="4329" y="1977"/>
                </a:lnTo>
                <a:lnTo>
                  <a:pt x="4315" y="1986"/>
                </a:lnTo>
                <a:lnTo>
                  <a:pt x="4304" y="1986"/>
                </a:lnTo>
                <a:lnTo>
                  <a:pt x="4294" y="1985"/>
                </a:lnTo>
                <a:lnTo>
                  <a:pt x="4274" y="1977"/>
                </a:lnTo>
                <a:lnTo>
                  <a:pt x="4258" y="1963"/>
                </a:lnTo>
                <a:lnTo>
                  <a:pt x="4247" y="1944"/>
                </a:lnTo>
                <a:lnTo>
                  <a:pt x="4243" y="1934"/>
                </a:lnTo>
                <a:lnTo>
                  <a:pt x="4237" y="1904"/>
                </a:lnTo>
                <a:lnTo>
                  <a:pt x="4242" y="1862"/>
                </a:lnTo>
                <a:lnTo>
                  <a:pt x="4252" y="1836"/>
                </a:lnTo>
                <a:lnTo>
                  <a:pt x="4260" y="1823"/>
                </a:lnTo>
                <a:lnTo>
                  <a:pt x="4278" y="1801"/>
                </a:lnTo>
                <a:lnTo>
                  <a:pt x="4325" y="1767"/>
                </a:lnTo>
                <a:lnTo>
                  <a:pt x="4381" y="1750"/>
                </a:lnTo>
                <a:lnTo>
                  <a:pt x="4424" y="1751"/>
                </a:lnTo>
                <a:lnTo>
                  <a:pt x="4451" y="1759"/>
                </a:lnTo>
                <a:lnTo>
                  <a:pt x="4464" y="1767"/>
                </a:lnTo>
                <a:lnTo>
                  <a:pt x="4492" y="1784"/>
                </a:lnTo>
                <a:lnTo>
                  <a:pt x="4535" y="1828"/>
                </a:lnTo>
                <a:lnTo>
                  <a:pt x="4560" y="1878"/>
                </a:lnTo>
                <a:lnTo>
                  <a:pt x="4569" y="1934"/>
                </a:lnTo>
                <a:lnTo>
                  <a:pt x="4564" y="1990"/>
                </a:lnTo>
                <a:lnTo>
                  <a:pt x="4544" y="2044"/>
                </a:lnTo>
                <a:lnTo>
                  <a:pt x="4510" y="2094"/>
                </a:lnTo>
                <a:lnTo>
                  <a:pt x="4466" y="2135"/>
                </a:lnTo>
                <a:lnTo>
                  <a:pt x="4439" y="2151"/>
                </a:lnTo>
                <a:lnTo>
                  <a:pt x="4413" y="2164"/>
                </a:lnTo>
                <a:lnTo>
                  <a:pt x="4360" y="2179"/>
                </a:lnTo>
                <a:lnTo>
                  <a:pt x="4304" y="2183"/>
                </a:lnTo>
                <a:lnTo>
                  <a:pt x="4247" y="2179"/>
                </a:lnTo>
                <a:lnTo>
                  <a:pt x="4193" y="2165"/>
                </a:lnTo>
                <a:lnTo>
                  <a:pt x="4141" y="2140"/>
                </a:lnTo>
                <a:lnTo>
                  <a:pt x="4096" y="2108"/>
                </a:lnTo>
                <a:lnTo>
                  <a:pt x="4057" y="2068"/>
                </a:lnTo>
                <a:lnTo>
                  <a:pt x="4042" y="2043"/>
                </a:lnTo>
                <a:lnTo>
                  <a:pt x="4027" y="2013"/>
                </a:lnTo>
                <a:lnTo>
                  <a:pt x="4007" y="1951"/>
                </a:lnTo>
                <a:lnTo>
                  <a:pt x="4004" y="1917"/>
                </a:lnTo>
                <a:lnTo>
                  <a:pt x="4024" y="1885"/>
                </a:lnTo>
                <a:lnTo>
                  <a:pt x="4058" y="1817"/>
                </a:lnTo>
                <a:lnTo>
                  <a:pt x="4098" y="1712"/>
                </a:lnTo>
                <a:lnTo>
                  <a:pt x="4118" y="1640"/>
                </a:lnTo>
                <a:lnTo>
                  <a:pt x="4127" y="1632"/>
                </a:lnTo>
                <a:lnTo>
                  <a:pt x="4136" y="1626"/>
                </a:lnTo>
                <a:lnTo>
                  <a:pt x="4133" y="1623"/>
                </a:lnTo>
                <a:lnTo>
                  <a:pt x="4127" y="1627"/>
                </a:lnTo>
                <a:lnTo>
                  <a:pt x="4120" y="1631"/>
                </a:lnTo>
                <a:lnTo>
                  <a:pt x="4158" y="1445"/>
                </a:lnTo>
                <a:lnTo>
                  <a:pt x="4189" y="1258"/>
                </a:lnTo>
                <a:lnTo>
                  <a:pt x="4201" y="1198"/>
                </a:lnTo>
                <a:lnTo>
                  <a:pt x="4232" y="1079"/>
                </a:lnTo>
                <a:lnTo>
                  <a:pt x="4276" y="962"/>
                </a:lnTo>
                <a:lnTo>
                  <a:pt x="4334" y="856"/>
                </a:lnTo>
                <a:lnTo>
                  <a:pt x="4372" y="808"/>
                </a:lnTo>
                <a:lnTo>
                  <a:pt x="4360" y="841"/>
                </a:lnTo>
                <a:lnTo>
                  <a:pt x="4344" y="910"/>
                </a:lnTo>
                <a:lnTo>
                  <a:pt x="4337" y="980"/>
                </a:lnTo>
                <a:lnTo>
                  <a:pt x="4337" y="1050"/>
                </a:lnTo>
                <a:lnTo>
                  <a:pt x="4346" y="1119"/>
                </a:lnTo>
                <a:lnTo>
                  <a:pt x="4361" y="1188"/>
                </a:lnTo>
                <a:lnTo>
                  <a:pt x="4387" y="1252"/>
                </a:lnTo>
                <a:lnTo>
                  <a:pt x="4421" y="1315"/>
                </a:lnTo>
                <a:lnTo>
                  <a:pt x="4442" y="1343"/>
                </a:lnTo>
                <a:lnTo>
                  <a:pt x="4466" y="1375"/>
                </a:lnTo>
                <a:lnTo>
                  <a:pt x="4523" y="1433"/>
                </a:lnTo>
                <a:lnTo>
                  <a:pt x="4588" y="1482"/>
                </a:lnTo>
                <a:lnTo>
                  <a:pt x="4658" y="1522"/>
                </a:lnTo>
                <a:lnTo>
                  <a:pt x="4732" y="1552"/>
                </a:lnTo>
                <a:lnTo>
                  <a:pt x="4810" y="1572"/>
                </a:lnTo>
                <a:lnTo>
                  <a:pt x="4890" y="1580"/>
                </a:lnTo>
                <a:lnTo>
                  <a:pt x="4972" y="1578"/>
                </a:lnTo>
                <a:lnTo>
                  <a:pt x="5012" y="1571"/>
                </a:lnTo>
                <a:lnTo>
                  <a:pt x="5052" y="1562"/>
                </a:lnTo>
                <a:lnTo>
                  <a:pt x="5129" y="1534"/>
                </a:lnTo>
                <a:lnTo>
                  <a:pt x="5199" y="1495"/>
                </a:lnTo>
                <a:lnTo>
                  <a:pt x="5261" y="1444"/>
                </a:lnTo>
                <a:lnTo>
                  <a:pt x="5313" y="1385"/>
                </a:lnTo>
                <a:lnTo>
                  <a:pt x="5352" y="1316"/>
                </a:lnTo>
                <a:lnTo>
                  <a:pt x="5376" y="1241"/>
                </a:lnTo>
                <a:lnTo>
                  <a:pt x="5383" y="1159"/>
                </a:lnTo>
                <a:lnTo>
                  <a:pt x="5377" y="1116"/>
                </a:lnTo>
                <a:lnTo>
                  <a:pt x="5371" y="1081"/>
                </a:lnTo>
                <a:lnTo>
                  <a:pt x="5344" y="1016"/>
                </a:lnTo>
                <a:lnTo>
                  <a:pt x="5304" y="958"/>
                </a:lnTo>
                <a:lnTo>
                  <a:pt x="5253" y="911"/>
                </a:lnTo>
                <a:lnTo>
                  <a:pt x="5193" y="876"/>
                </a:lnTo>
                <a:lnTo>
                  <a:pt x="5129" y="857"/>
                </a:lnTo>
                <a:lnTo>
                  <a:pt x="5060" y="856"/>
                </a:lnTo>
                <a:lnTo>
                  <a:pt x="4991" y="873"/>
                </a:lnTo>
                <a:lnTo>
                  <a:pt x="4959" y="891"/>
                </a:lnTo>
                <a:lnTo>
                  <a:pt x="4951" y="896"/>
                </a:lnTo>
                <a:lnTo>
                  <a:pt x="4948" y="910"/>
                </a:lnTo>
                <a:lnTo>
                  <a:pt x="4956" y="922"/>
                </a:lnTo>
                <a:lnTo>
                  <a:pt x="4969" y="927"/>
                </a:lnTo>
                <a:lnTo>
                  <a:pt x="4978" y="924"/>
                </a:lnTo>
                <a:lnTo>
                  <a:pt x="5004" y="913"/>
                </a:lnTo>
                <a:lnTo>
                  <a:pt x="5060" y="902"/>
                </a:lnTo>
                <a:lnTo>
                  <a:pt x="5117" y="908"/>
                </a:lnTo>
                <a:lnTo>
                  <a:pt x="5170" y="926"/>
                </a:lnTo>
                <a:lnTo>
                  <a:pt x="5195" y="941"/>
                </a:lnTo>
                <a:lnTo>
                  <a:pt x="5219" y="958"/>
                </a:lnTo>
                <a:lnTo>
                  <a:pt x="5257" y="1002"/>
                </a:lnTo>
                <a:lnTo>
                  <a:pt x="5283" y="1054"/>
                </a:lnTo>
                <a:lnTo>
                  <a:pt x="5295" y="1111"/>
                </a:lnTo>
                <a:lnTo>
                  <a:pt x="5295" y="1141"/>
                </a:lnTo>
                <a:lnTo>
                  <a:pt x="5293" y="1169"/>
                </a:lnTo>
                <a:lnTo>
                  <a:pt x="5280" y="1225"/>
                </a:lnTo>
                <a:lnTo>
                  <a:pt x="5258" y="1276"/>
                </a:lnTo>
                <a:lnTo>
                  <a:pt x="5228" y="1321"/>
                </a:lnTo>
                <a:lnTo>
                  <a:pt x="5191" y="1361"/>
                </a:lnTo>
                <a:lnTo>
                  <a:pt x="5148" y="1395"/>
                </a:lnTo>
                <a:lnTo>
                  <a:pt x="5099" y="1423"/>
                </a:lnTo>
                <a:lnTo>
                  <a:pt x="5047" y="1444"/>
                </a:lnTo>
                <a:lnTo>
                  <a:pt x="5020" y="1452"/>
                </a:lnTo>
                <a:lnTo>
                  <a:pt x="4993" y="1458"/>
                </a:lnTo>
                <a:lnTo>
                  <a:pt x="4938" y="1466"/>
                </a:lnTo>
                <a:lnTo>
                  <a:pt x="4884" y="1466"/>
                </a:lnTo>
                <a:lnTo>
                  <a:pt x="4828" y="1461"/>
                </a:lnTo>
                <a:lnTo>
                  <a:pt x="4775" y="1451"/>
                </a:lnTo>
                <a:lnTo>
                  <a:pt x="4722" y="1433"/>
                </a:lnTo>
                <a:lnTo>
                  <a:pt x="4672" y="1409"/>
                </a:lnTo>
                <a:lnTo>
                  <a:pt x="4626" y="1379"/>
                </a:lnTo>
                <a:lnTo>
                  <a:pt x="4604" y="1363"/>
                </a:lnTo>
                <a:lnTo>
                  <a:pt x="4582" y="1344"/>
                </a:lnTo>
                <a:lnTo>
                  <a:pt x="4541" y="1303"/>
                </a:lnTo>
                <a:lnTo>
                  <a:pt x="4508" y="1258"/>
                </a:lnTo>
                <a:lnTo>
                  <a:pt x="4479" y="1208"/>
                </a:lnTo>
                <a:lnTo>
                  <a:pt x="4456" y="1156"/>
                </a:lnTo>
                <a:lnTo>
                  <a:pt x="4439" y="1102"/>
                </a:lnTo>
                <a:lnTo>
                  <a:pt x="4429" y="1046"/>
                </a:lnTo>
                <a:lnTo>
                  <a:pt x="4426" y="988"/>
                </a:lnTo>
                <a:lnTo>
                  <a:pt x="4427" y="959"/>
                </a:lnTo>
                <a:lnTo>
                  <a:pt x="4431" y="918"/>
                </a:lnTo>
                <a:lnTo>
                  <a:pt x="4451" y="839"/>
                </a:lnTo>
                <a:lnTo>
                  <a:pt x="4484" y="765"/>
                </a:lnTo>
                <a:lnTo>
                  <a:pt x="4529" y="696"/>
                </a:lnTo>
                <a:lnTo>
                  <a:pt x="4582" y="635"/>
                </a:lnTo>
                <a:lnTo>
                  <a:pt x="4644" y="581"/>
                </a:lnTo>
                <a:lnTo>
                  <a:pt x="4711" y="536"/>
                </a:lnTo>
                <a:lnTo>
                  <a:pt x="4784" y="498"/>
                </a:lnTo>
                <a:lnTo>
                  <a:pt x="4823" y="482"/>
                </a:lnTo>
                <a:lnTo>
                  <a:pt x="4867" y="467"/>
                </a:lnTo>
                <a:lnTo>
                  <a:pt x="4958" y="442"/>
                </a:lnTo>
                <a:lnTo>
                  <a:pt x="5050" y="427"/>
                </a:lnTo>
                <a:lnTo>
                  <a:pt x="5143" y="418"/>
                </a:lnTo>
                <a:lnTo>
                  <a:pt x="5284" y="415"/>
                </a:lnTo>
                <a:lnTo>
                  <a:pt x="5472" y="432"/>
                </a:lnTo>
                <a:lnTo>
                  <a:pt x="5564" y="447"/>
                </a:lnTo>
                <a:lnTo>
                  <a:pt x="5648" y="463"/>
                </a:lnTo>
                <a:lnTo>
                  <a:pt x="5816" y="506"/>
                </a:lnTo>
                <a:lnTo>
                  <a:pt x="5976" y="562"/>
                </a:lnTo>
                <a:lnTo>
                  <a:pt x="6133" y="629"/>
                </a:lnTo>
                <a:lnTo>
                  <a:pt x="6283" y="708"/>
                </a:lnTo>
                <a:lnTo>
                  <a:pt x="6429" y="797"/>
                </a:lnTo>
                <a:lnTo>
                  <a:pt x="6566" y="897"/>
                </a:lnTo>
                <a:lnTo>
                  <a:pt x="6698" y="1007"/>
                </a:lnTo>
                <a:lnTo>
                  <a:pt x="6760" y="1067"/>
                </a:lnTo>
                <a:lnTo>
                  <a:pt x="6755" y="1071"/>
                </a:lnTo>
                <a:lnTo>
                  <a:pt x="6753" y="1075"/>
                </a:lnTo>
                <a:lnTo>
                  <a:pt x="6754" y="1084"/>
                </a:lnTo>
                <a:lnTo>
                  <a:pt x="6759" y="1089"/>
                </a:lnTo>
                <a:lnTo>
                  <a:pt x="6768" y="1090"/>
                </a:lnTo>
                <a:lnTo>
                  <a:pt x="6772" y="1088"/>
                </a:lnTo>
                <a:lnTo>
                  <a:pt x="6777" y="1083"/>
                </a:lnTo>
                <a:lnTo>
                  <a:pt x="6782" y="1088"/>
                </a:lnTo>
                <a:lnTo>
                  <a:pt x="6786" y="1090"/>
                </a:lnTo>
                <a:lnTo>
                  <a:pt x="6794" y="1089"/>
                </a:lnTo>
                <a:lnTo>
                  <a:pt x="6801" y="1084"/>
                </a:lnTo>
                <a:lnTo>
                  <a:pt x="6801" y="1075"/>
                </a:lnTo>
                <a:lnTo>
                  <a:pt x="6798" y="1071"/>
                </a:lnTo>
                <a:lnTo>
                  <a:pt x="6794" y="1067"/>
                </a:lnTo>
                <a:lnTo>
                  <a:pt x="6856" y="1007"/>
                </a:lnTo>
                <a:lnTo>
                  <a:pt x="6987" y="897"/>
                </a:lnTo>
                <a:lnTo>
                  <a:pt x="7126" y="797"/>
                </a:lnTo>
                <a:lnTo>
                  <a:pt x="7270" y="708"/>
                </a:lnTo>
                <a:lnTo>
                  <a:pt x="7421" y="629"/>
                </a:lnTo>
                <a:lnTo>
                  <a:pt x="7577" y="562"/>
                </a:lnTo>
                <a:lnTo>
                  <a:pt x="7739" y="506"/>
                </a:lnTo>
                <a:lnTo>
                  <a:pt x="7905" y="463"/>
                </a:lnTo>
                <a:lnTo>
                  <a:pt x="7989" y="447"/>
                </a:lnTo>
                <a:lnTo>
                  <a:pt x="8081" y="432"/>
                </a:lnTo>
                <a:lnTo>
                  <a:pt x="8269" y="415"/>
                </a:lnTo>
                <a:lnTo>
                  <a:pt x="8410" y="418"/>
                </a:lnTo>
                <a:lnTo>
                  <a:pt x="8505" y="427"/>
                </a:lnTo>
                <a:lnTo>
                  <a:pt x="8597" y="442"/>
                </a:lnTo>
                <a:lnTo>
                  <a:pt x="8688" y="467"/>
                </a:lnTo>
                <a:lnTo>
                  <a:pt x="8732" y="482"/>
                </a:lnTo>
                <a:lnTo>
                  <a:pt x="8769" y="498"/>
                </a:lnTo>
                <a:lnTo>
                  <a:pt x="8842" y="536"/>
                </a:lnTo>
                <a:lnTo>
                  <a:pt x="8911" y="581"/>
                </a:lnTo>
                <a:lnTo>
                  <a:pt x="8972" y="635"/>
                </a:lnTo>
                <a:lnTo>
                  <a:pt x="9026" y="696"/>
                </a:lnTo>
                <a:lnTo>
                  <a:pt x="9070" y="765"/>
                </a:lnTo>
                <a:lnTo>
                  <a:pt x="9103" y="839"/>
                </a:lnTo>
                <a:lnTo>
                  <a:pt x="9122" y="918"/>
                </a:lnTo>
                <a:lnTo>
                  <a:pt x="9126" y="959"/>
                </a:lnTo>
                <a:lnTo>
                  <a:pt x="9127" y="988"/>
                </a:lnTo>
                <a:lnTo>
                  <a:pt x="9125" y="1046"/>
                </a:lnTo>
                <a:lnTo>
                  <a:pt x="9114" y="1102"/>
                </a:lnTo>
                <a:lnTo>
                  <a:pt x="9097" y="1156"/>
                </a:lnTo>
                <a:lnTo>
                  <a:pt x="9075" y="1208"/>
                </a:lnTo>
                <a:lnTo>
                  <a:pt x="9046" y="1258"/>
                </a:lnTo>
                <a:lnTo>
                  <a:pt x="9012" y="1303"/>
                </a:lnTo>
                <a:lnTo>
                  <a:pt x="8972" y="1344"/>
                </a:lnTo>
                <a:lnTo>
                  <a:pt x="8950" y="1363"/>
                </a:lnTo>
                <a:lnTo>
                  <a:pt x="8929" y="1379"/>
                </a:lnTo>
                <a:lnTo>
                  <a:pt x="8882" y="1409"/>
                </a:lnTo>
                <a:lnTo>
                  <a:pt x="8832" y="1433"/>
                </a:lnTo>
                <a:lnTo>
                  <a:pt x="8780" y="1451"/>
                </a:lnTo>
                <a:lnTo>
                  <a:pt x="8725" y="1461"/>
                </a:lnTo>
                <a:lnTo>
                  <a:pt x="8671" y="1466"/>
                </a:lnTo>
                <a:lnTo>
                  <a:pt x="8615" y="1466"/>
                </a:lnTo>
                <a:lnTo>
                  <a:pt x="8561" y="1458"/>
                </a:lnTo>
                <a:lnTo>
                  <a:pt x="8534" y="1452"/>
                </a:lnTo>
                <a:lnTo>
                  <a:pt x="8506" y="1444"/>
                </a:lnTo>
                <a:lnTo>
                  <a:pt x="8454" y="1423"/>
                </a:lnTo>
                <a:lnTo>
                  <a:pt x="8407" y="1395"/>
                </a:lnTo>
                <a:lnTo>
                  <a:pt x="8362" y="1361"/>
                </a:lnTo>
                <a:lnTo>
                  <a:pt x="8325" y="1321"/>
                </a:lnTo>
                <a:lnTo>
                  <a:pt x="8295" y="1276"/>
                </a:lnTo>
                <a:lnTo>
                  <a:pt x="8273" y="1225"/>
                </a:lnTo>
                <a:lnTo>
                  <a:pt x="8261" y="1169"/>
                </a:lnTo>
                <a:lnTo>
                  <a:pt x="8259" y="1141"/>
                </a:lnTo>
                <a:lnTo>
                  <a:pt x="8260" y="1111"/>
                </a:lnTo>
                <a:lnTo>
                  <a:pt x="8272" y="1054"/>
                </a:lnTo>
                <a:lnTo>
                  <a:pt x="8296" y="1002"/>
                </a:lnTo>
                <a:lnTo>
                  <a:pt x="8334" y="958"/>
                </a:lnTo>
                <a:lnTo>
                  <a:pt x="8359" y="941"/>
                </a:lnTo>
                <a:lnTo>
                  <a:pt x="8383" y="926"/>
                </a:lnTo>
                <a:lnTo>
                  <a:pt x="8438" y="908"/>
                </a:lnTo>
                <a:lnTo>
                  <a:pt x="8493" y="902"/>
                </a:lnTo>
                <a:lnTo>
                  <a:pt x="8549" y="913"/>
                </a:lnTo>
                <a:lnTo>
                  <a:pt x="8576" y="924"/>
                </a:lnTo>
                <a:lnTo>
                  <a:pt x="8584" y="927"/>
                </a:lnTo>
                <a:lnTo>
                  <a:pt x="8598" y="922"/>
                </a:lnTo>
                <a:lnTo>
                  <a:pt x="8605" y="910"/>
                </a:lnTo>
                <a:lnTo>
                  <a:pt x="8602" y="896"/>
                </a:lnTo>
                <a:lnTo>
                  <a:pt x="8596" y="891"/>
                </a:lnTo>
                <a:lnTo>
                  <a:pt x="8562" y="873"/>
                </a:lnTo>
                <a:lnTo>
                  <a:pt x="8493" y="856"/>
                </a:lnTo>
                <a:lnTo>
                  <a:pt x="8425" y="857"/>
                </a:lnTo>
                <a:lnTo>
                  <a:pt x="8360" y="876"/>
                </a:lnTo>
                <a:lnTo>
                  <a:pt x="8300" y="911"/>
                </a:lnTo>
                <a:lnTo>
                  <a:pt x="8250" y="958"/>
                </a:lnTo>
                <a:lnTo>
                  <a:pt x="8210" y="1016"/>
                </a:lnTo>
                <a:lnTo>
                  <a:pt x="8184" y="1081"/>
                </a:lnTo>
                <a:lnTo>
                  <a:pt x="8176" y="1116"/>
                </a:lnTo>
                <a:lnTo>
                  <a:pt x="8172" y="1159"/>
                </a:lnTo>
                <a:lnTo>
                  <a:pt x="8178" y="1241"/>
                </a:lnTo>
                <a:lnTo>
                  <a:pt x="8202" y="1316"/>
                </a:lnTo>
                <a:lnTo>
                  <a:pt x="8241" y="1385"/>
                </a:lnTo>
                <a:lnTo>
                  <a:pt x="8292" y="1444"/>
                </a:lnTo>
                <a:lnTo>
                  <a:pt x="8355" y="1495"/>
                </a:lnTo>
                <a:lnTo>
                  <a:pt x="8425" y="1534"/>
                </a:lnTo>
                <a:lnTo>
                  <a:pt x="8501" y="1562"/>
                </a:lnTo>
                <a:lnTo>
                  <a:pt x="8541" y="1571"/>
                </a:lnTo>
                <a:lnTo>
                  <a:pt x="8582" y="1578"/>
                </a:lnTo>
                <a:lnTo>
                  <a:pt x="8663" y="1580"/>
                </a:lnTo>
                <a:lnTo>
                  <a:pt x="8744" y="1572"/>
                </a:lnTo>
                <a:lnTo>
                  <a:pt x="8821" y="1552"/>
                </a:lnTo>
                <a:lnTo>
                  <a:pt x="8896" y="1522"/>
                </a:lnTo>
                <a:lnTo>
                  <a:pt x="8966" y="1482"/>
                </a:lnTo>
                <a:lnTo>
                  <a:pt x="9030" y="1433"/>
                </a:lnTo>
                <a:lnTo>
                  <a:pt x="9087" y="1375"/>
                </a:lnTo>
                <a:lnTo>
                  <a:pt x="9113" y="1343"/>
                </a:lnTo>
                <a:lnTo>
                  <a:pt x="9132" y="1315"/>
                </a:lnTo>
                <a:lnTo>
                  <a:pt x="9166" y="1252"/>
                </a:lnTo>
                <a:lnTo>
                  <a:pt x="9192" y="1188"/>
                </a:lnTo>
                <a:lnTo>
                  <a:pt x="9209" y="1119"/>
                </a:lnTo>
                <a:lnTo>
                  <a:pt x="9217" y="1050"/>
                </a:lnTo>
                <a:lnTo>
                  <a:pt x="9217" y="980"/>
                </a:lnTo>
                <a:lnTo>
                  <a:pt x="9209" y="910"/>
                </a:lnTo>
                <a:lnTo>
                  <a:pt x="9193" y="841"/>
                </a:lnTo>
                <a:lnTo>
                  <a:pt x="9182" y="808"/>
                </a:lnTo>
                <a:lnTo>
                  <a:pt x="9219" y="856"/>
                </a:lnTo>
                <a:lnTo>
                  <a:pt x="9279" y="962"/>
                </a:lnTo>
                <a:lnTo>
                  <a:pt x="9322" y="1079"/>
                </a:lnTo>
                <a:lnTo>
                  <a:pt x="9353" y="1198"/>
                </a:lnTo>
                <a:lnTo>
                  <a:pt x="9364" y="1258"/>
                </a:lnTo>
                <a:lnTo>
                  <a:pt x="9395" y="1445"/>
                </a:lnTo>
                <a:lnTo>
                  <a:pt x="9433" y="1631"/>
                </a:lnTo>
                <a:lnTo>
                  <a:pt x="9427" y="1627"/>
                </a:lnTo>
                <a:lnTo>
                  <a:pt x="9420" y="1623"/>
                </a:lnTo>
                <a:lnTo>
                  <a:pt x="9419" y="1626"/>
                </a:lnTo>
                <a:lnTo>
                  <a:pt x="9427" y="1632"/>
                </a:lnTo>
                <a:lnTo>
                  <a:pt x="9436" y="1640"/>
                </a:lnTo>
                <a:lnTo>
                  <a:pt x="9455" y="1712"/>
                </a:lnTo>
                <a:lnTo>
                  <a:pt x="9495" y="1817"/>
                </a:lnTo>
                <a:lnTo>
                  <a:pt x="9530" y="1885"/>
                </a:lnTo>
                <a:lnTo>
                  <a:pt x="9550" y="1917"/>
                </a:lnTo>
                <a:lnTo>
                  <a:pt x="9546" y="1951"/>
                </a:lnTo>
                <a:lnTo>
                  <a:pt x="9528" y="2013"/>
                </a:lnTo>
                <a:lnTo>
                  <a:pt x="9512" y="2043"/>
                </a:lnTo>
                <a:lnTo>
                  <a:pt x="9497" y="2068"/>
                </a:lnTo>
                <a:lnTo>
                  <a:pt x="9458" y="2108"/>
                </a:lnTo>
                <a:lnTo>
                  <a:pt x="9412" y="2140"/>
                </a:lnTo>
                <a:lnTo>
                  <a:pt x="9362" y="2165"/>
                </a:lnTo>
                <a:lnTo>
                  <a:pt x="9306" y="2179"/>
                </a:lnTo>
                <a:lnTo>
                  <a:pt x="9250" y="2183"/>
                </a:lnTo>
                <a:lnTo>
                  <a:pt x="9193" y="2179"/>
                </a:lnTo>
                <a:lnTo>
                  <a:pt x="9140" y="2164"/>
                </a:lnTo>
                <a:lnTo>
                  <a:pt x="9116" y="2151"/>
                </a:lnTo>
                <a:lnTo>
                  <a:pt x="9088" y="2135"/>
                </a:lnTo>
                <a:lnTo>
                  <a:pt x="9043" y="2094"/>
                </a:lnTo>
                <a:lnTo>
                  <a:pt x="9011" y="2044"/>
                </a:lnTo>
                <a:lnTo>
                  <a:pt x="8990" y="1990"/>
                </a:lnTo>
                <a:lnTo>
                  <a:pt x="8985" y="1934"/>
                </a:lnTo>
                <a:lnTo>
                  <a:pt x="8994" y="1878"/>
                </a:lnTo>
                <a:lnTo>
                  <a:pt x="9018" y="1828"/>
                </a:lnTo>
                <a:lnTo>
                  <a:pt x="9061" y="1784"/>
                </a:lnTo>
                <a:lnTo>
                  <a:pt x="9090" y="1767"/>
                </a:lnTo>
                <a:lnTo>
                  <a:pt x="9103" y="1759"/>
                </a:lnTo>
                <a:lnTo>
                  <a:pt x="9131" y="1751"/>
                </a:lnTo>
                <a:lnTo>
                  <a:pt x="9174" y="1750"/>
                </a:lnTo>
                <a:lnTo>
                  <a:pt x="9228" y="1767"/>
                </a:lnTo>
                <a:lnTo>
                  <a:pt x="9276" y="1801"/>
                </a:lnTo>
                <a:lnTo>
                  <a:pt x="9293" y="1823"/>
                </a:lnTo>
                <a:lnTo>
                  <a:pt x="9302" y="1836"/>
                </a:lnTo>
                <a:lnTo>
                  <a:pt x="9313" y="1862"/>
                </a:lnTo>
                <a:lnTo>
                  <a:pt x="9316" y="1904"/>
                </a:lnTo>
                <a:lnTo>
                  <a:pt x="9310" y="1934"/>
                </a:lnTo>
                <a:lnTo>
                  <a:pt x="9307" y="1944"/>
                </a:lnTo>
                <a:lnTo>
                  <a:pt x="9296" y="1963"/>
                </a:lnTo>
                <a:lnTo>
                  <a:pt x="9279" y="1977"/>
                </a:lnTo>
                <a:lnTo>
                  <a:pt x="9259" y="1985"/>
                </a:lnTo>
                <a:lnTo>
                  <a:pt x="9249" y="1986"/>
                </a:lnTo>
                <a:lnTo>
                  <a:pt x="9240" y="1986"/>
                </a:lnTo>
                <a:lnTo>
                  <a:pt x="9224" y="1977"/>
                </a:lnTo>
                <a:lnTo>
                  <a:pt x="9211" y="1952"/>
                </a:lnTo>
                <a:lnTo>
                  <a:pt x="9211" y="1935"/>
                </a:lnTo>
                <a:lnTo>
                  <a:pt x="9213" y="1920"/>
                </a:lnTo>
                <a:lnTo>
                  <a:pt x="9196" y="1898"/>
                </a:lnTo>
                <a:lnTo>
                  <a:pt x="9170" y="1890"/>
                </a:lnTo>
                <a:lnTo>
                  <a:pt x="9153" y="1898"/>
                </a:lnTo>
                <a:lnTo>
                  <a:pt x="9145" y="1908"/>
                </a:lnTo>
                <a:lnTo>
                  <a:pt x="9143" y="1917"/>
                </a:lnTo>
                <a:lnTo>
                  <a:pt x="9141" y="1933"/>
                </a:lnTo>
                <a:lnTo>
                  <a:pt x="9145" y="1960"/>
                </a:lnTo>
                <a:lnTo>
                  <a:pt x="9158" y="1983"/>
                </a:lnTo>
                <a:lnTo>
                  <a:pt x="9178" y="2000"/>
                </a:lnTo>
                <a:lnTo>
                  <a:pt x="9201" y="2012"/>
                </a:lnTo>
                <a:lnTo>
                  <a:pt x="9228" y="2018"/>
                </a:lnTo>
                <a:lnTo>
                  <a:pt x="9257" y="2018"/>
                </a:lnTo>
                <a:lnTo>
                  <a:pt x="9284" y="2011"/>
                </a:lnTo>
                <a:lnTo>
                  <a:pt x="9297" y="2004"/>
                </a:lnTo>
                <a:lnTo>
                  <a:pt x="9310" y="1995"/>
                </a:lnTo>
                <a:lnTo>
                  <a:pt x="9331" y="1974"/>
                </a:lnTo>
                <a:lnTo>
                  <a:pt x="9344" y="1948"/>
                </a:lnTo>
                <a:lnTo>
                  <a:pt x="9351" y="1920"/>
                </a:lnTo>
                <a:lnTo>
                  <a:pt x="9354" y="1874"/>
                </a:lnTo>
                <a:lnTo>
                  <a:pt x="9341" y="1815"/>
                </a:lnTo>
                <a:lnTo>
                  <a:pt x="9328" y="1790"/>
                </a:lnTo>
                <a:lnTo>
                  <a:pt x="9310" y="1763"/>
                </a:lnTo>
                <a:lnTo>
                  <a:pt x="9261" y="1719"/>
                </a:lnTo>
                <a:lnTo>
                  <a:pt x="9201" y="1690"/>
                </a:lnTo>
                <a:lnTo>
                  <a:pt x="9138" y="1679"/>
                </a:lnTo>
                <a:lnTo>
                  <a:pt x="9105" y="1683"/>
                </a:lnTo>
                <a:lnTo>
                  <a:pt x="9069" y="1692"/>
                </a:lnTo>
                <a:lnTo>
                  <a:pt x="9005" y="1725"/>
                </a:lnTo>
                <a:lnTo>
                  <a:pt x="8955" y="1776"/>
                </a:lnTo>
                <a:lnTo>
                  <a:pt x="8917" y="1839"/>
                </a:lnTo>
                <a:lnTo>
                  <a:pt x="8906" y="1874"/>
                </a:lnTo>
                <a:lnTo>
                  <a:pt x="8896" y="1913"/>
                </a:lnTo>
                <a:lnTo>
                  <a:pt x="8898" y="1987"/>
                </a:lnTo>
                <a:lnTo>
                  <a:pt x="8919" y="2056"/>
                </a:lnTo>
                <a:lnTo>
                  <a:pt x="8957" y="2117"/>
                </a:lnTo>
                <a:lnTo>
                  <a:pt x="9009" y="2170"/>
                </a:lnTo>
                <a:lnTo>
                  <a:pt x="9071" y="2210"/>
                </a:lnTo>
                <a:lnTo>
                  <a:pt x="9140" y="2239"/>
                </a:lnTo>
                <a:lnTo>
                  <a:pt x="9213" y="2252"/>
                </a:lnTo>
                <a:lnTo>
                  <a:pt x="9249" y="2252"/>
                </a:lnTo>
                <a:lnTo>
                  <a:pt x="9280" y="2248"/>
                </a:lnTo>
                <a:lnTo>
                  <a:pt x="9340" y="2235"/>
                </a:lnTo>
                <a:lnTo>
                  <a:pt x="9394" y="2211"/>
                </a:lnTo>
                <a:lnTo>
                  <a:pt x="9443" y="2179"/>
                </a:lnTo>
                <a:lnTo>
                  <a:pt x="9488" y="2140"/>
                </a:lnTo>
                <a:lnTo>
                  <a:pt x="9524" y="2094"/>
                </a:lnTo>
                <a:lnTo>
                  <a:pt x="9551" y="2042"/>
                </a:lnTo>
                <a:lnTo>
                  <a:pt x="9570" y="1986"/>
                </a:lnTo>
                <a:lnTo>
                  <a:pt x="9576" y="1956"/>
                </a:lnTo>
                <a:lnTo>
                  <a:pt x="9600" y="1987"/>
                </a:lnTo>
                <a:lnTo>
                  <a:pt x="9652" y="2047"/>
                </a:lnTo>
                <a:lnTo>
                  <a:pt x="9710" y="2100"/>
                </a:lnTo>
                <a:lnTo>
                  <a:pt x="9774" y="2147"/>
                </a:lnTo>
                <a:lnTo>
                  <a:pt x="9841" y="2188"/>
                </a:lnTo>
                <a:lnTo>
                  <a:pt x="9913" y="2223"/>
                </a:lnTo>
                <a:lnTo>
                  <a:pt x="9987" y="2250"/>
                </a:lnTo>
                <a:lnTo>
                  <a:pt x="10063" y="2270"/>
                </a:lnTo>
                <a:lnTo>
                  <a:pt x="10102" y="2276"/>
                </a:lnTo>
                <a:lnTo>
                  <a:pt x="10145" y="2283"/>
                </a:lnTo>
                <a:lnTo>
                  <a:pt x="10230" y="2287"/>
                </a:lnTo>
                <a:lnTo>
                  <a:pt x="10314" y="2280"/>
                </a:lnTo>
                <a:lnTo>
                  <a:pt x="10399" y="2266"/>
                </a:lnTo>
                <a:lnTo>
                  <a:pt x="10480" y="2244"/>
                </a:lnTo>
                <a:lnTo>
                  <a:pt x="10559" y="2213"/>
                </a:lnTo>
                <a:lnTo>
                  <a:pt x="10635" y="2173"/>
                </a:lnTo>
                <a:lnTo>
                  <a:pt x="10707" y="2126"/>
                </a:lnTo>
                <a:lnTo>
                  <a:pt x="10741" y="2100"/>
                </a:lnTo>
                <a:lnTo>
                  <a:pt x="10771" y="2075"/>
                </a:lnTo>
                <a:lnTo>
                  <a:pt x="10826" y="2022"/>
                </a:lnTo>
                <a:lnTo>
                  <a:pt x="10900" y="1937"/>
                </a:lnTo>
                <a:lnTo>
                  <a:pt x="10982" y="1810"/>
                </a:lnTo>
                <a:lnTo>
                  <a:pt x="11049" y="1674"/>
                </a:lnTo>
                <a:lnTo>
                  <a:pt x="11079" y="1602"/>
                </a:lnTo>
                <a:lnTo>
                  <a:pt x="11123" y="1561"/>
                </a:lnTo>
                <a:lnTo>
                  <a:pt x="11220" y="1488"/>
                </a:lnTo>
                <a:lnTo>
                  <a:pt x="11272" y="1457"/>
                </a:lnTo>
                <a:lnTo>
                  <a:pt x="11303" y="1440"/>
                </a:lnTo>
                <a:lnTo>
                  <a:pt x="11369" y="1413"/>
                </a:lnTo>
                <a:lnTo>
                  <a:pt x="11439" y="1394"/>
                </a:lnTo>
                <a:lnTo>
                  <a:pt x="11511" y="1383"/>
                </a:lnTo>
                <a:lnTo>
                  <a:pt x="11582" y="1383"/>
                </a:lnTo>
                <a:lnTo>
                  <a:pt x="11651" y="1394"/>
                </a:lnTo>
                <a:lnTo>
                  <a:pt x="11718" y="1417"/>
                </a:lnTo>
                <a:lnTo>
                  <a:pt x="11780" y="1452"/>
                </a:lnTo>
                <a:lnTo>
                  <a:pt x="11809" y="1475"/>
                </a:lnTo>
                <a:lnTo>
                  <a:pt x="11833" y="1499"/>
                </a:lnTo>
                <a:lnTo>
                  <a:pt x="11871" y="1550"/>
                </a:lnTo>
                <a:lnTo>
                  <a:pt x="11896" y="1609"/>
                </a:lnTo>
                <a:lnTo>
                  <a:pt x="11907" y="1671"/>
                </a:lnTo>
                <a:lnTo>
                  <a:pt x="11906" y="1732"/>
                </a:lnTo>
                <a:lnTo>
                  <a:pt x="11891" y="1792"/>
                </a:lnTo>
                <a:lnTo>
                  <a:pt x="11859" y="1845"/>
                </a:lnTo>
                <a:lnTo>
                  <a:pt x="11814" y="1890"/>
                </a:lnTo>
                <a:lnTo>
                  <a:pt x="11784" y="1907"/>
                </a:lnTo>
                <a:lnTo>
                  <a:pt x="11758" y="1920"/>
                </a:lnTo>
                <a:lnTo>
                  <a:pt x="11699" y="1930"/>
                </a:lnTo>
                <a:lnTo>
                  <a:pt x="11640" y="1924"/>
                </a:lnTo>
                <a:lnTo>
                  <a:pt x="11587" y="1898"/>
                </a:lnTo>
                <a:lnTo>
                  <a:pt x="11565" y="1878"/>
                </a:lnTo>
                <a:lnTo>
                  <a:pt x="11556" y="1868"/>
                </a:lnTo>
                <a:lnTo>
                  <a:pt x="11544" y="1845"/>
                </a:lnTo>
                <a:lnTo>
                  <a:pt x="11538" y="1808"/>
                </a:lnTo>
                <a:lnTo>
                  <a:pt x="11552" y="1760"/>
                </a:lnTo>
                <a:lnTo>
                  <a:pt x="11577" y="1732"/>
                </a:lnTo>
                <a:lnTo>
                  <a:pt x="11598" y="1719"/>
                </a:lnTo>
                <a:lnTo>
                  <a:pt x="11609" y="1714"/>
                </a:lnTo>
                <a:lnTo>
                  <a:pt x="11624" y="1709"/>
                </a:lnTo>
                <a:lnTo>
                  <a:pt x="11635" y="1687"/>
                </a:lnTo>
                <a:lnTo>
                  <a:pt x="11633" y="1662"/>
                </a:lnTo>
                <a:lnTo>
                  <a:pt x="11614" y="1645"/>
                </a:lnTo>
                <a:lnTo>
                  <a:pt x="11600" y="1642"/>
                </a:lnTo>
                <a:lnTo>
                  <a:pt x="11583" y="1644"/>
                </a:lnTo>
                <a:lnTo>
                  <a:pt x="11551" y="1650"/>
                </a:lnTo>
                <a:lnTo>
                  <a:pt x="11522" y="1665"/>
                </a:lnTo>
                <a:lnTo>
                  <a:pt x="11499" y="1685"/>
                </a:lnTo>
                <a:lnTo>
                  <a:pt x="11469" y="1723"/>
                </a:lnTo>
                <a:lnTo>
                  <a:pt x="11446" y="1784"/>
                </a:lnTo>
                <a:lnTo>
                  <a:pt x="11441" y="1816"/>
                </a:lnTo>
                <a:lnTo>
                  <a:pt x="11441" y="1836"/>
                </a:lnTo>
                <a:lnTo>
                  <a:pt x="11446" y="1871"/>
                </a:lnTo>
                <a:lnTo>
                  <a:pt x="11459" y="1904"/>
                </a:lnTo>
                <a:lnTo>
                  <a:pt x="11478" y="1934"/>
                </a:lnTo>
                <a:lnTo>
                  <a:pt x="11517" y="1972"/>
                </a:lnTo>
                <a:lnTo>
                  <a:pt x="11581" y="2008"/>
                </a:lnTo>
                <a:lnTo>
                  <a:pt x="11614" y="2018"/>
                </a:lnTo>
                <a:lnTo>
                  <a:pt x="11634" y="2022"/>
                </a:lnTo>
                <a:lnTo>
                  <a:pt x="11673" y="2026"/>
                </a:lnTo>
                <a:lnTo>
                  <a:pt x="11730" y="2021"/>
                </a:lnTo>
                <a:lnTo>
                  <a:pt x="11804" y="1996"/>
                </a:lnTo>
                <a:lnTo>
                  <a:pt x="11870" y="1954"/>
                </a:lnTo>
                <a:lnTo>
                  <a:pt x="11897" y="1926"/>
                </a:lnTo>
                <a:lnTo>
                  <a:pt x="11922" y="1898"/>
                </a:lnTo>
                <a:lnTo>
                  <a:pt x="11941" y="1864"/>
                </a:lnTo>
                <a:lnTo>
                  <a:pt x="11953" y="1886"/>
                </a:lnTo>
                <a:lnTo>
                  <a:pt x="11984" y="1922"/>
                </a:lnTo>
                <a:lnTo>
                  <a:pt x="12005" y="1937"/>
                </a:lnTo>
                <a:lnTo>
                  <a:pt x="12027" y="1947"/>
                </a:lnTo>
                <a:lnTo>
                  <a:pt x="12069" y="1955"/>
                </a:lnTo>
                <a:lnTo>
                  <a:pt x="12110" y="1947"/>
                </a:lnTo>
                <a:lnTo>
                  <a:pt x="12147" y="1929"/>
                </a:lnTo>
                <a:lnTo>
                  <a:pt x="12180" y="1900"/>
                </a:lnTo>
                <a:lnTo>
                  <a:pt x="12204" y="1864"/>
                </a:lnTo>
                <a:lnTo>
                  <a:pt x="12220" y="1824"/>
                </a:lnTo>
                <a:lnTo>
                  <a:pt x="12225" y="1781"/>
                </a:lnTo>
                <a:lnTo>
                  <a:pt x="12222" y="1760"/>
                </a:lnTo>
                <a:lnTo>
                  <a:pt x="12221" y="1751"/>
                </a:lnTo>
                <a:lnTo>
                  <a:pt x="12212" y="1738"/>
                </a:lnTo>
                <a:lnTo>
                  <a:pt x="12191" y="1729"/>
                </a:lnTo>
                <a:lnTo>
                  <a:pt x="12163" y="1738"/>
                </a:lnTo>
                <a:lnTo>
                  <a:pt x="12147" y="1757"/>
                </a:lnTo>
                <a:lnTo>
                  <a:pt x="12143" y="1772"/>
                </a:lnTo>
                <a:lnTo>
                  <a:pt x="12143" y="1782"/>
                </a:lnTo>
                <a:lnTo>
                  <a:pt x="12145" y="1795"/>
                </a:lnTo>
                <a:lnTo>
                  <a:pt x="12142" y="1820"/>
                </a:lnTo>
                <a:lnTo>
                  <a:pt x="12124" y="1855"/>
                </a:lnTo>
                <a:lnTo>
                  <a:pt x="12095" y="1881"/>
                </a:lnTo>
                <a:lnTo>
                  <a:pt x="12072" y="1893"/>
                </a:lnTo>
                <a:lnTo>
                  <a:pt x="12047" y="1898"/>
                </a:lnTo>
                <a:lnTo>
                  <a:pt x="12023" y="1895"/>
                </a:lnTo>
                <a:lnTo>
                  <a:pt x="12010" y="1890"/>
                </a:lnTo>
                <a:lnTo>
                  <a:pt x="11992" y="1880"/>
                </a:lnTo>
                <a:lnTo>
                  <a:pt x="11966" y="1847"/>
                </a:lnTo>
                <a:lnTo>
                  <a:pt x="11958" y="1828"/>
                </a:lnTo>
                <a:lnTo>
                  <a:pt x="11967" y="1801"/>
                </a:lnTo>
                <a:lnTo>
                  <a:pt x="11976" y="1744"/>
                </a:lnTo>
                <a:lnTo>
                  <a:pt x="11977" y="1715"/>
                </a:lnTo>
                <a:lnTo>
                  <a:pt x="11980" y="1710"/>
                </a:lnTo>
                <a:lnTo>
                  <a:pt x="11977" y="1706"/>
                </a:lnTo>
                <a:lnTo>
                  <a:pt x="11976" y="1681"/>
                </a:lnTo>
                <a:lnTo>
                  <a:pt x="11973" y="1657"/>
                </a:lnTo>
                <a:lnTo>
                  <a:pt x="11966" y="1618"/>
                </a:lnTo>
                <a:lnTo>
                  <a:pt x="11938" y="1547"/>
                </a:lnTo>
                <a:lnTo>
                  <a:pt x="11898" y="1486"/>
                </a:lnTo>
                <a:lnTo>
                  <a:pt x="11848" y="1434"/>
                </a:lnTo>
                <a:lnTo>
                  <a:pt x="11787" y="1392"/>
                </a:lnTo>
                <a:lnTo>
                  <a:pt x="11721" y="1360"/>
                </a:lnTo>
                <a:lnTo>
                  <a:pt x="11648" y="1339"/>
                </a:lnTo>
                <a:lnTo>
                  <a:pt x="11573" y="1330"/>
                </a:lnTo>
                <a:lnTo>
                  <a:pt x="11535" y="1329"/>
                </a:lnTo>
                <a:lnTo>
                  <a:pt x="11506" y="1330"/>
                </a:lnTo>
                <a:lnTo>
                  <a:pt x="11447" y="1338"/>
                </a:lnTo>
                <a:lnTo>
                  <a:pt x="11363" y="1360"/>
                </a:lnTo>
                <a:lnTo>
                  <a:pt x="11257" y="1409"/>
                </a:lnTo>
                <a:lnTo>
                  <a:pt x="11160" y="1475"/>
                </a:lnTo>
                <a:lnTo>
                  <a:pt x="11114" y="1513"/>
                </a:lnTo>
                <a:lnTo>
                  <a:pt x="11161" y="1385"/>
                </a:lnTo>
                <a:lnTo>
                  <a:pt x="11252" y="1129"/>
                </a:lnTo>
                <a:lnTo>
                  <a:pt x="11305" y="1009"/>
                </a:lnTo>
                <a:lnTo>
                  <a:pt x="11341" y="933"/>
                </a:lnTo>
                <a:lnTo>
                  <a:pt x="11427" y="791"/>
                </a:lnTo>
                <a:lnTo>
                  <a:pt x="11528" y="659"/>
                </a:lnTo>
                <a:lnTo>
                  <a:pt x="11646" y="541"/>
                </a:lnTo>
                <a:lnTo>
                  <a:pt x="11710" y="489"/>
                </a:lnTo>
                <a:lnTo>
                  <a:pt x="11745" y="464"/>
                </a:lnTo>
                <a:lnTo>
                  <a:pt x="11817" y="420"/>
                </a:lnTo>
                <a:lnTo>
                  <a:pt x="11892" y="383"/>
                </a:lnTo>
                <a:lnTo>
                  <a:pt x="11970" y="353"/>
                </a:lnTo>
                <a:lnTo>
                  <a:pt x="12050" y="331"/>
                </a:lnTo>
                <a:lnTo>
                  <a:pt x="12132" y="315"/>
                </a:lnTo>
                <a:lnTo>
                  <a:pt x="12215" y="309"/>
                </a:lnTo>
                <a:lnTo>
                  <a:pt x="12299" y="309"/>
                </a:lnTo>
                <a:lnTo>
                  <a:pt x="12342" y="313"/>
                </a:lnTo>
                <a:lnTo>
                  <a:pt x="12382" y="317"/>
                </a:lnTo>
                <a:lnTo>
                  <a:pt x="12462" y="335"/>
                </a:lnTo>
                <a:lnTo>
                  <a:pt x="12539" y="362"/>
                </a:lnTo>
                <a:lnTo>
                  <a:pt x="12611" y="397"/>
                </a:lnTo>
                <a:lnTo>
                  <a:pt x="12679" y="440"/>
                </a:lnTo>
                <a:lnTo>
                  <a:pt x="12741" y="492"/>
                </a:lnTo>
                <a:lnTo>
                  <a:pt x="12795" y="551"/>
                </a:lnTo>
                <a:lnTo>
                  <a:pt x="12843" y="617"/>
                </a:lnTo>
                <a:lnTo>
                  <a:pt x="12864" y="652"/>
                </a:lnTo>
                <a:lnTo>
                  <a:pt x="12881" y="686"/>
                </a:lnTo>
                <a:lnTo>
                  <a:pt x="12908" y="757"/>
                </a:lnTo>
                <a:lnTo>
                  <a:pt x="12927" y="830"/>
                </a:lnTo>
                <a:lnTo>
                  <a:pt x="12937" y="905"/>
                </a:lnTo>
                <a:lnTo>
                  <a:pt x="12937" y="980"/>
                </a:lnTo>
                <a:lnTo>
                  <a:pt x="12927" y="1054"/>
                </a:lnTo>
                <a:lnTo>
                  <a:pt x="12907" y="1127"/>
                </a:lnTo>
                <a:lnTo>
                  <a:pt x="12876" y="1195"/>
                </a:lnTo>
                <a:lnTo>
                  <a:pt x="12855" y="1228"/>
                </a:lnTo>
                <a:lnTo>
                  <a:pt x="12837" y="1254"/>
                </a:lnTo>
                <a:lnTo>
                  <a:pt x="12793" y="1300"/>
                </a:lnTo>
                <a:lnTo>
                  <a:pt x="12742" y="1340"/>
                </a:lnTo>
                <a:lnTo>
                  <a:pt x="12686" y="1372"/>
                </a:lnTo>
                <a:lnTo>
                  <a:pt x="12625" y="1396"/>
                </a:lnTo>
                <a:lnTo>
                  <a:pt x="12563" y="1414"/>
                </a:lnTo>
                <a:lnTo>
                  <a:pt x="12498" y="1423"/>
                </a:lnTo>
                <a:lnTo>
                  <a:pt x="12434" y="1425"/>
                </a:lnTo>
                <a:lnTo>
                  <a:pt x="12371" y="1418"/>
                </a:lnTo>
                <a:lnTo>
                  <a:pt x="12310" y="1404"/>
                </a:lnTo>
                <a:lnTo>
                  <a:pt x="12255" y="1381"/>
                </a:lnTo>
                <a:lnTo>
                  <a:pt x="12203" y="1350"/>
                </a:lnTo>
                <a:lnTo>
                  <a:pt x="12159" y="1309"/>
                </a:lnTo>
                <a:lnTo>
                  <a:pt x="12123" y="1261"/>
                </a:lnTo>
                <a:lnTo>
                  <a:pt x="12095" y="1204"/>
                </a:lnTo>
                <a:lnTo>
                  <a:pt x="12080" y="1137"/>
                </a:lnTo>
                <a:lnTo>
                  <a:pt x="12077" y="1101"/>
                </a:lnTo>
                <a:lnTo>
                  <a:pt x="12077" y="1073"/>
                </a:lnTo>
                <a:lnTo>
                  <a:pt x="12081" y="1018"/>
                </a:lnTo>
                <a:lnTo>
                  <a:pt x="12093" y="962"/>
                </a:lnTo>
                <a:lnTo>
                  <a:pt x="12111" y="908"/>
                </a:lnTo>
                <a:lnTo>
                  <a:pt x="12137" y="856"/>
                </a:lnTo>
                <a:lnTo>
                  <a:pt x="12169" y="810"/>
                </a:lnTo>
                <a:lnTo>
                  <a:pt x="12208" y="770"/>
                </a:lnTo>
                <a:lnTo>
                  <a:pt x="12255" y="739"/>
                </a:lnTo>
                <a:lnTo>
                  <a:pt x="12281" y="727"/>
                </a:lnTo>
                <a:lnTo>
                  <a:pt x="12313" y="714"/>
                </a:lnTo>
                <a:lnTo>
                  <a:pt x="12384" y="704"/>
                </a:lnTo>
                <a:lnTo>
                  <a:pt x="12456" y="711"/>
                </a:lnTo>
                <a:lnTo>
                  <a:pt x="12523" y="735"/>
                </a:lnTo>
                <a:lnTo>
                  <a:pt x="12552" y="755"/>
                </a:lnTo>
                <a:lnTo>
                  <a:pt x="12567" y="769"/>
                </a:lnTo>
                <a:lnTo>
                  <a:pt x="12590" y="799"/>
                </a:lnTo>
                <a:lnTo>
                  <a:pt x="12607" y="834"/>
                </a:lnTo>
                <a:lnTo>
                  <a:pt x="12616" y="871"/>
                </a:lnTo>
                <a:lnTo>
                  <a:pt x="12618" y="909"/>
                </a:lnTo>
                <a:lnTo>
                  <a:pt x="12610" y="946"/>
                </a:lnTo>
                <a:lnTo>
                  <a:pt x="12593" y="980"/>
                </a:lnTo>
                <a:lnTo>
                  <a:pt x="12567" y="1010"/>
                </a:lnTo>
                <a:lnTo>
                  <a:pt x="12550" y="1022"/>
                </a:lnTo>
                <a:lnTo>
                  <a:pt x="12542" y="1029"/>
                </a:lnTo>
                <a:lnTo>
                  <a:pt x="12539" y="1046"/>
                </a:lnTo>
                <a:lnTo>
                  <a:pt x="12548" y="1061"/>
                </a:lnTo>
                <a:lnTo>
                  <a:pt x="12563" y="1066"/>
                </a:lnTo>
                <a:lnTo>
                  <a:pt x="12574" y="1062"/>
                </a:lnTo>
                <a:lnTo>
                  <a:pt x="12601" y="1045"/>
                </a:lnTo>
                <a:lnTo>
                  <a:pt x="12641" y="998"/>
                </a:lnTo>
                <a:lnTo>
                  <a:pt x="12667" y="943"/>
                </a:lnTo>
                <a:lnTo>
                  <a:pt x="12679" y="882"/>
                </a:lnTo>
                <a:lnTo>
                  <a:pt x="12680" y="849"/>
                </a:lnTo>
                <a:lnTo>
                  <a:pt x="12680" y="831"/>
                </a:lnTo>
                <a:lnTo>
                  <a:pt x="12673" y="796"/>
                </a:lnTo>
                <a:lnTo>
                  <a:pt x="12655" y="748"/>
                </a:lnTo>
                <a:lnTo>
                  <a:pt x="12614" y="692"/>
                </a:lnTo>
                <a:lnTo>
                  <a:pt x="12559" y="647"/>
                </a:lnTo>
                <a:lnTo>
                  <a:pt x="12530" y="629"/>
                </a:lnTo>
                <a:lnTo>
                  <a:pt x="12498" y="612"/>
                </a:lnTo>
                <a:lnTo>
                  <a:pt x="12435" y="593"/>
                </a:lnTo>
                <a:lnTo>
                  <a:pt x="12369" y="587"/>
                </a:lnTo>
                <a:lnTo>
                  <a:pt x="12304" y="597"/>
                </a:lnTo>
                <a:lnTo>
                  <a:pt x="12240" y="617"/>
                </a:lnTo>
                <a:lnTo>
                  <a:pt x="12182" y="648"/>
                </a:lnTo>
                <a:lnTo>
                  <a:pt x="12129" y="689"/>
                </a:lnTo>
                <a:lnTo>
                  <a:pt x="12082" y="736"/>
                </a:lnTo>
                <a:lnTo>
                  <a:pt x="12063" y="762"/>
                </a:lnTo>
                <a:lnTo>
                  <a:pt x="12046" y="787"/>
                </a:lnTo>
                <a:lnTo>
                  <a:pt x="12018" y="840"/>
                </a:lnTo>
                <a:lnTo>
                  <a:pt x="11997" y="897"/>
                </a:lnTo>
                <a:lnTo>
                  <a:pt x="11984" y="956"/>
                </a:lnTo>
                <a:lnTo>
                  <a:pt x="11976" y="1015"/>
                </a:lnTo>
                <a:lnTo>
                  <a:pt x="11976" y="1076"/>
                </a:lnTo>
                <a:lnTo>
                  <a:pt x="11984" y="1136"/>
                </a:lnTo>
                <a:lnTo>
                  <a:pt x="11998" y="1193"/>
                </a:lnTo>
                <a:lnTo>
                  <a:pt x="12008" y="1221"/>
                </a:lnTo>
                <a:lnTo>
                  <a:pt x="12021" y="1250"/>
                </a:lnTo>
                <a:lnTo>
                  <a:pt x="12054" y="1304"/>
                </a:lnTo>
                <a:lnTo>
                  <a:pt x="12091" y="1351"/>
                </a:lnTo>
                <a:lnTo>
                  <a:pt x="12137" y="1391"/>
                </a:lnTo>
                <a:lnTo>
                  <a:pt x="12187" y="1425"/>
                </a:lnTo>
                <a:lnTo>
                  <a:pt x="12242" y="1452"/>
                </a:lnTo>
                <a:lnTo>
                  <a:pt x="12300" y="1471"/>
                </a:lnTo>
                <a:lnTo>
                  <a:pt x="12361" y="1484"/>
                </a:lnTo>
                <a:lnTo>
                  <a:pt x="12392" y="1488"/>
                </a:lnTo>
                <a:lnTo>
                  <a:pt x="12423" y="1490"/>
                </a:lnTo>
                <a:lnTo>
                  <a:pt x="12488" y="1488"/>
                </a:lnTo>
                <a:lnTo>
                  <a:pt x="12550" y="1478"/>
                </a:lnTo>
                <a:lnTo>
                  <a:pt x="12612" y="1460"/>
                </a:lnTo>
                <a:lnTo>
                  <a:pt x="12672" y="1436"/>
                </a:lnTo>
                <a:lnTo>
                  <a:pt x="12729" y="1405"/>
                </a:lnTo>
                <a:lnTo>
                  <a:pt x="12781" y="1369"/>
                </a:lnTo>
                <a:lnTo>
                  <a:pt x="12829" y="1328"/>
                </a:lnTo>
                <a:lnTo>
                  <a:pt x="12851" y="1304"/>
                </a:lnTo>
                <a:lnTo>
                  <a:pt x="12873" y="1277"/>
                </a:lnTo>
                <a:lnTo>
                  <a:pt x="12911" y="1220"/>
                </a:lnTo>
                <a:lnTo>
                  <a:pt x="12940" y="1158"/>
                </a:lnTo>
                <a:lnTo>
                  <a:pt x="12961" y="1094"/>
                </a:lnTo>
                <a:lnTo>
                  <a:pt x="12974" y="1028"/>
                </a:lnTo>
                <a:lnTo>
                  <a:pt x="12979" y="959"/>
                </a:lnTo>
                <a:lnTo>
                  <a:pt x="12978" y="892"/>
                </a:lnTo>
                <a:lnTo>
                  <a:pt x="12969" y="823"/>
                </a:lnTo>
                <a:lnTo>
                  <a:pt x="12961" y="790"/>
                </a:lnTo>
                <a:lnTo>
                  <a:pt x="12949" y="739"/>
                </a:lnTo>
                <a:lnTo>
                  <a:pt x="12911" y="644"/>
                </a:lnTo>
                <a:lnTo>
                  <a:pt x="12886" y="599"/>
                </a:lnTo>
                <a:lnTo>
                  <a:pt x="12924" y="637"/>
                </a:lnTo>
                <a:lnTo>
                  <a:pt x="13004" y="703"/>
                </a:lnTo>
                <a:lnTo>
                  <a:pt x="13091" y="757"/>
                </a:lnTo>
                <a:lnTo>
                  <a:pt x="13163" y="784"/>
                </a:lnTo>
                <a:lnTo>
                  <a:pt x="13215" y="797"/>
                </a:lnTo>
                <a:lnTo>
                  <a:pt x="13242" y="800"/>
                </a:lnTo>
                <a:lnTo>
                  <a:pt x="13267" y="803"/>
                </a:lnTo>
                <a:lnTo>
                  <a:pt x="13316" y="799"/>
                </a:lnTo>
                <a:lnTo>
                  <a:pt x="13366" y="787"/>
                </a:lnTo>
                <a:lnTo>
                  <a:pt x="13412" y="768"/>
                </a:lnTo>
                <a:lnTo>
                  <a:pt x="13455" y="742"/>
                </a:lnTo>
                <a:lnTo>
                  <a:pt x="13493" y="708"/>
                </a:lnTo>
                <a:lnTo>
                  <a:pt x="13522" y="669"/>
                </a:lnTo>
                <a:lnTo>
                  <a:pt x="13543" y="624"/>
                </a:lnTo>
                <a:lnTo>
                  <a:pt x="13550" y="599"/>
                </a:lnTo>
                <a:lnTo>
                  <a:pt x="13553" y="576"/>
                </a:lnTo>
                <a:lnTo>
                  <a:pt x="13552" y="529"/>
                </a:lnTo>
                <a:lnTo>
                  <a:pt x="13542" y="482"/>
                </a:lnTo>
                <a:lnTo>
                  <a:pt x="13522" y="438"/>
                </a:lnTo>
                <a:lnTo>
                  <a:pt x="13495" y="399"/>
                </a:lnTo>
                <a:lnTo>
                  <a:pt x="13460" y="370"/>
                </a:lnTo>
                <a:lnTo>
                  <a:pt x="13420" y="348"/>
                </a:lnTo>
                <a:lnTo>
                  <a:pt x="13373" y="337"/>
                </a:lnTo>
                <a:lnTo>
                  <a:pt x="13349" y="339"/>
                </a:lnTo>
                <a:close/>
              </a:path>
            </a:pathLst>
          </a:custGeom>
          <a:solidFill>
            <a:srgbClr val="B7AD9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86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90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23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198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1264026" y="896256"/>
            <a:ext cx="9663949" cy="5065489"/>
            <a:chOff x="3406775" y="1946121"/>
            <a:chExt cx="5378450" cy="2819190"/>
          </a:xfrm>
          <a:gradFill flip="none" rotWithShape="1">
            <a:gsLst>
              <a:gs pos="0">
                <a:srgbClr val="FFF7A6"/>
              </a:gs>
              <a:gs pos="35000">
                <a:srgbClr val="EEBB59"/>
              </a:gs>
              <a:gs pos="100000">
                <a:srgbClr val="9F651C"/>
              </a:gs>
            </a:gsLst>
            <a:path path="circle">
              <a:fillToRect l="50000" t="-80000" r="50000" b="180000"/>
            </a:path>
            <a:tileRect/>
          </a:gradFill>
        </p:grpSpPr>
        <p:sp>
          <p:nvSpPr>
            <p:cNvPr id="8" name="Freeform 1838"/>
            <p:cNvSpPr>
              <a:spLocks/>
            </p:cNvSpPr>
            <p:nvPr/>
          </p:nvSpPr>
          <p:spPr bwMode="auto">
            <a:xfrm>
              <a:off x="3406775" y="3858848"/>
              <a:ext cx="5378450" cy="906463"/>
            </a:xfrm>
            <a:custGeom>
              <a:avLst/>
              <a:gdLst>
                <a:gd name="T0" fmla="*/ 12734 w 13553"/>
                <a:gd name="T1" fmla="*/ 414 h 2287"/>
                <a:gd name="T2" fmla="*/ 10662 w 13553"/>
                <a:gd name="T3" fmla="*/ 2025 h 2287"/>
                <a:gd name="T4" fmla="*/ 9290 w 13553"/>
                <a:gd name="T5" fmla="*/ 854 h 2287"/>
                <a:gd name="T6" fmla="*/ 9942 w 13553"/>
                <a:gd name="T7" fmla="*/ 1322 h 2287"/>
                <a:gd name="T8" fmla="*/ 10250 w 13553"/>
                <a:gd name="T9" fmla="*/ 1254 h 2287"/>
                <a:gd name="T10" fmla="*/ 10708 w 13553"/>
                <a:gd name="T11" fmla="*/ 1029 h 2287"/>
                <a:gd name="T12" fmla="*/ 10231 w 13553"/>
                <a:gd name="T13" fmla="*/ 769 h 2287"/>
                <a:gd name="T14" fmla="*/ 10239 w 13553"/>
                <a:gd name="T15" fmla="*/ 630 h 2287"/>
                <a:gd name="T16" fmla="*/ 10146 w 13553"/>
                <a:gd name="T17" fmla="*/ 1120 h 2287"/>
                <a:gd name="T18" fmla="*/ 9661 w 13553"/>
                <a:gd name="T19" fmla="*/ 293 h 2287"/>
                <a:gd name="T20" fmla="*/ 9420 w 13553"/>
                <a:gd name="T21" fmla="*/ 184 h 2287"/>
                <a:gd name="T22" fmla="*/ 9485 w 13553"/>
                <a:gd name="T23" fmla="*/ 467 h 2287"/>
                <a:gd name="T24" fmla="*/ 7284 w 13553"/>
                <a:gd name="T25" fmla="*/ 654 h 2287"/>
                <a:gd name="T26" fmla="*/ 4862 w 13553"/>
                <a:gd name="T27" fmla="*/ 363 h 2287"/>
                <a:gd name="T28" fmla="*/ 4312 w 13553"/>
                <a:gd name="T29" fmla="*/ 132 h 2287"/>
                <a:gd name="T30" fmla="*/ 4354 w 13553"/>
                <a:gd name="T31" fmla="*/ 92 h 2287"/>
                <a:gd name="T32" fmla="*/ 4481 w 13553"/>
                <a:gd name="T33" fmla="*/ 622 h 2287"/>
                <a:gd name="T34" fmla="*/ 2976 w 13553"/>
                <a:gd name="T35" fmla="*/ 383 h 2287"/>
                <a:gd name="T36" fmla="*/ 2954 w 13553"/>
                <a:gd name="T37" fmla="*/ 666 h 2287"/>
                <a:gd name="T38" fmla="*/ 2825 w 13553"/>
                <a:gd name="T39" fmla="*/ 394 h 2287"/>
                <a:gd name="T40" fmla="*/ 3193 w 13553"/>
                <a:gd name="T41" fmla="*/ 1658 h 2287"/>
                <a:gd name="T42" fmla="*/ 3442 w 13553"/>
                <a:gd name="T43" fmla="*/ 1344 h 2287"/>
                <a:gd name="T44" fmla="*/ 3641 w 13553"/>
                <a:gd name="T45" fmla="*/ 1465 h 2287"/>
                <a:gd name="T46" fmla="*/ 3588 w 13553"/>
                <a:gd name="T47" fmla="*/ 2136 h 2287"/>
                <a:gd name="T48" fmla="*/ 1601 w 13553"/>
                <a:gd name="T49" fmla="*/ 292 h 2287"/>
                <a:gd name="T50" fmla="*/ 123 w 13553"/>
                <a:gd name="T51" fmla="*/ 480 h 2287"/>
                <a:gd name="T52" fmla="*/ 338 w 13553"/>
                <a:gd name="T53" fmla="*/ 797 h 2287"/>
                <a:gd name="T54" fmla="*/ 1312 w 13553"/>
                <a:gd name="T55" fmla="*/ 1452 h 2287"/>
                <a:gd name="T56" fmla="*/ 873 w 13553"/>
                <a:gd name="T57" fmla="*/ 831 h 2287"/>
                <a:gd name="T58" fmla="*/ 1418 w 13553"/>
                <a:gd name="T59" fmla="*/ 856 h 2287"/>
                <a:gd name="T60" fmla="*/ 645 w 13553"/>
                <a:gd name="T61" fmla="*/ 757 h 2287"/>
                <a:gd name="T62" fmla="*/ 2394 w 13553"/>
                <a:gd name="T63" fmla="*/ 1475 h 2287"/>
                <a:gd name="T64" fmla="*/ 1429 w 13553"/>
                <a:gd name="T65" fmla="*/ 1855 h 2287"/>
                <a:gd name="T66" fmla="*/ 1919 w 13553"/>
                <a:gd name="T67" fmla="*/ 2022 h 2287"/>
                <a:gd name="T68" fmla="*/ 1914 w 13553"/>
                <a:gd name="T69" fmla="*/ 1924 h 2287"/>
                <a:gd name="T70" fmla="*/ 2783 w 13553"/>
                <a:gd name="T71" fmla="*/ 2075 h 2287"/>
                <a:gd name="T72" fmla="*/ 4341 w 13553"/>
                <a:gd name="T73" fmla="*/ 2252 h 2287"/>
                <a:gd name="T74" fmla="*/ 4352 w 13553"/>
                <a:gd name="T75" fmla="*/ 2012 h 2287"/>
                <a:gd name="T76" fmla="*/ 4451 w 13553"/>
                <a:gd name="T77" fmla="*/ 1759 h 2287"/>
                <a:gd name="T78" fmla="*/ 4133 w 13553"/>
                <a:gd name="T79" fmla="*/ 1623 h 2287"/>
                <a:gd name="T80" fmla="*/ 5129 w 13553"/>
                <a:gd name="T81" fmla="*/ 1534 h 2287"/>
                <a:gd name="T82" fmla="*/ 5283 w 13553"/>
                <a:gd name="T83" fmla="*/ 1054 h 2287"/>
                <a:gd name="T84" fmla="*/ 4427 w 13553"/>
                <a:gd name="T85" fmla="*/ 959 h 2287"/>
                <a:gd name="T86" fmla="*/ 6759 w 13553"/>
                <a:gd name="T87" fmla="*/ 1089 h 2287"/>
                <a:gd name="T88" fmla="*/ 8911 w 13553"/>
                <a:gd name="T89" fmla="*/ 581 h 2287"/>
                <a:gd name="T90" fmla="*/ 8325 w 13553"/>
                <a:gd name="T91" fmla="*/ 1321 h 2287"/>
                <a:gd name="T92" fmla="*/ 8172 w 13553"/>
                <a:gd name="T93" fmla="*/ 1159 h 2287"/>
                <a:gd name="T94" fmla="*/ 9322 w 13553"/>
                <a:gd name="T95" fmla="*/ 1079 h 2287"/>
                <a:gd name="T96" fmla="*/ 8990 w 13553"/>
                <a:gd name="T97" fmla="*/ 1990 h 2287"/>
                <a:gd name="T98" fmla="*/ 9145 w 13553"/>
                <a:gd name="T99" fmla="*/ 1908 h 2287"/>
                <a:gd name="T100" fmla="*/ 8898 w 13553"/>
                <a:gd name="T101" fmla="*/ 1987 h 2287"/>
                <a:gd name="T102" fmla="*/ 10399 w 13553"/>
                <a:gd name="T103" fmla="*/ 2266 h 2287"/>
                <a:gd name="T104" fmla="*/ 11891 w 13553"/>
                <a:gd name="T105" fmla="*/ 1792 h 2287"/>
                <a:gd name="T106" fmla="*/ 11446 w 13553"/>
                <a:gd name="T107" fmla="*/ 1871 h 2287"/>
                <a:gd name="T108" fmla="*/ 12163 w 13553"/>
                <a:gd name="T109" fmla="*/ 1738 h 2287"/>
                <a:gd name="T110" fmla="*/ 11573 w 13553"/>
                <a:gd name="T111" fmla="*/ 1330 h 2287"/>
                <a:gd name="T112" fmla="*/ 12679 w 13553"/>
                <a:gd name="T113" fmla="*/ 440 h 2287"/>
                <a:gd name="T114" fmla="*/ 12080 w 13553"/>
                <a:gd name="T115" fmla="*/ 1137 h 2287"/>
                <a:gd name="T116" fmla="*/ 12574 w 13553"/>
                <a:gd name="T117" fmla="*/ 1062 h 2287"/>
                <a:gd name="T118" fmla="*/ 12008 w 13553"/>
                <a:gd name="T119" fmla="*/ 1221 h 2287"/>
                <a:gd name="T120" fmla="*/ 12911 w 13553"/>
                <a:gd name="T121" fmla="*/ 644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339"/>
                  </a:moveTo>
                  <a:lnTo>
                    <a:pt x="13338" y="340"/>
                  </a:lnTo>
                  <a:lnTo>
                    <a:pt x="13321" y="348"/>
                  </a:lnTo>
                  <a:lnTo>
                    <a:pt x="13307" y="367"/>
                  </a:lnTo>
                  <a:lnTo>
                    <a:pt x="13307" y="398"/>
                  </a:lnTo>
                  <a:lnTo>
                    <a:pt x="13321" y="418"/>
                  </a:lnTo>
                  <a:lnTo>
                    <a:pt x="13338" y="427"/>
                  </a:lnTo>
                  <a:lnTo>
                    <a:pt x="13349" y="428"/>
                  </a:lnTo>
                  <a:lnTo>
                    <a:pt x="13366" y="431"/>
                  </a:lnTo>
                  <a:lnTo>
                    <a:pt x="13395" y="445"/>
                  </a:lnTo>
                  <a:lnTo>
                    <a:pt x="13430" y="480"/>
                  </a:lnTo>
                  <a:lnTo>
                    <a:pt x="13447" y="508"/>
                  </a:lnTo>
                  <a:lnTo>
                    <a:pt x="13454" y="527"/>
                  </a:lnTo>
                  <a:lnTo>
                    <a:pt x="13459" y="562"/>
                  </a:lnTo>
                  <a:lnTo>
                    <a:pt x="13454" y="597"/>
                  </a:lnTo>
                  <a:lnTo>
                    <a:pt x="13439" y="629"/>
                  </a:lnTo>
                  <a:lnTo>
                    <a:pt x="13430" y="644"/>
                  </a:lnTo>
                  <a:lnTo>
                    <a:pt x="13415" y="665"/>
                  </a:lnTo>
                  <a:lnTo>
                    <a:pt x="13378" y="696"/>
                  </a:lnTo>
                  <a:lnTo>
                    <a:pt x="13337" y="716"/>
                  </a:lnTo>
                  <a:lnTo>
                    <a:pt x="13292" y="727"/>
                  </a:lnTo>
                  <a:lnTo>
                    <a:pt x="13244" y="730"/>
                  </a:lnTo>
                  <a:lnTo>
                    <a:pt x="13196" y="726"/>
                  </a:lnTo>
                  <a:lnTo>
                    <a:pt x="13126" y="709"/>
                  </a:lnTo>
                  <a:lnTo>
                    <a:pt x="13083" y="691"/>
                  </a:lnTo>
                  <a:lnTo>
                    <a:pt x="13034" y="666"/>
                  </a:lnTo>
                  <a:lnTo>
                    <a:pt x="12943" y="600"/>
                  </a:lnTo>
                  <a:lnTo>
                    <a:pt x="12817" y="488"/>
                  </a:lnTo>
                  <a:lnTo>
                    <a:pt x="12734" y="414"/>
                  </a:lnTo>
                  <a:lnTo>
                    <a:pt x="12707" y="392"/>
                  </a:lnTo>
                  <a:lnTo>
                    <a:pt x="12646" y="350"/>
                  </a:lnTo>
                  <a:lnTo>
                    <a:pt x="12579" y="314"/>
                  </a:lnTo>
                  <a:lnTo>
                    <a:pt x="12509" y="289"/>
                  </a:lnTo>
                  <a:lnTo>
                    <a:pt x="12472" y="284"/>
                  </a:lnTo>
                  <a:lnTo>
                    <a:pt x="12413" y="269"/>
                  </a:lnTo>
                  <a:lnTo>
                    <a:pt x="12294" y="253"/>
                  </a:lnTo>
                  <a:lnTo>
                    <a:pt x="12172" y="253"/>
                  </a:lnTo>
                  <a:lnTo>
                    <a:pt x="12051" y="269"/>
                  </a:lnTo>
                  <a:lnTo>
                    <a:pt x="11992" y="282"/>
                  </a:lnTo>
                  <a:lnTo>
                    <a:pt x="11953" y="292"/>
                  </a:lnTo>
                  <a:lnTo>
                    <a:pt x="11876" y="319"/>
                  </a:lnTo>
                  <a:lnTo>
                    <a:pt x="11802" y="353"/>
                  </a:lnTo>
                  <a:lnTo>
                    <a:pt x="11731" y="392"/>
                  </a:lnTo>
                  <a:lnTo>
                    <a:pt x="11630" y="459"/>
                  </a:lnTo>
                  <a:lnTo>
                    <a:pt x="11506" y="565"/>
                  </a:lnTo>
                  <a:lnTo>
                    <a:pt x="11450" y="624"/>
                  </a:lnTo>
                  <a:lnTo>
                    <a:pt x="11397" y="685"/>
                  </a:lnTo>
                  <a:lnTo>
                    <a:pt x="11303" y="816"/>
                  </a:lnTo>
                  <a:lnTo>
                    <a:pt x="11223" y="956"/>
                  </a:lnTo>
                  <a:lnTo>
                    <a:pt x="11154" y="1102"/>
                  </a:lnTo>
                  <a:lnTo>
                    <a:pt x="11123" y="1177"/>
                  </a:lnTo>
                  <a:lnTo>
                    <a:pt x="11067" y="1322"/>
                  </a:lnTo>
                  <a:lnTo>
                    <a:pt x="10981" y="1547"/>
                  </a:lnTo>
                  <a:lnTo>
                    <a:pt x="10916" y="1690"/>
                  </a:lnTo>
                  <a:lnTo>
                    <a:pt x="10838" y="1827"/>
                  </a:lnTo>
                  <a:lnTo>
                    <a:pt x="10769" y="1917"/>
                  </a:lnTo>
                  <a:lnTo>
                    <a:pt x="10718" y="1974"/>
                  </a:lnTo>
                  <a:lnTo>
                    <a:pt x="10662" y="2025"/>
                  </a:lnTo>
                  <a:lnTo>
                    <a:pt x="10600" y="2070"/>
                  </a:lnTo>
                  <a:lnTo>
                    <a:pt x="10530" y="2109"/>
                  </a:lnTo>
                  <a:lnTo>
                    <a:pt x="10454" y="2141"/>
                  </a:lnTo>
                  <a:lnTo>
                    <a:pt x="10413" y="2154"/>
                  </a:lnTo>
                  <a:lnTo>
                    <a:pt x="10379" y="2164"/>
                  </a:lnTo>
                  <a:lnTo>
                    <a:pt x="10309" y="2176"/>
                  </a:lnTo>
                  <a:lnTo>
                    <a:pt x="10241" y="2182"/>
                  </a:lnTo>
                  <a:lnTo>
                    <a:pt x="10171" y="2180"/>
                  </a:lnTo>
                  <a:lnTo>
                    <a:pt x="10101" y="2173"/>
                  </a:lnTo>
                  <a:lnTo>
                    <a:pt x="10032" y="2158"/>
                  </a:lnTo>
                  <a:lnTo>
                    <a:pt x="9966" y="2136"/>
                  </a:lnTo>
                  <a:lnTo>
                    <a:pt x="9901" y="2109"/>
                  </a:lnTo>
                  <a:lnTo>
                    <a:pt x="9870" y="2092"/>
                  </a:lnTo>
                  <a:lnTo>
                    <a:pt x="9839" y="2074"/>
                  </a:lnTo>
                  <a:lnTo>
                    <a:pt x="9779" y="2034"/>
                  </a:lnTo>
                  <a:lnTo>
                    <a:pt x="9726" y="1987"/>
                  </a:lnTo>
                  <a:lnTo>
                    <a:pt x="9677" y="1937"/>
                  </a:lnTo>
                  <a:lnTo>
                    <a:pt x="9634" y="1882"/>
                  </a:lnTo>
                  <a:lnTo>
                    <a:pt x="9595" y="1823"/>
                  </a:lnTo>
                  <a:lnTo>
                    <a:pt x="9546" y="1728"/>
                  </a:lnTo>
                  <a:lnTo>
                    <a:pt x="9521" y="1661"/>
                  </a:lnTo>
                  <a:lnTo>
                    <a:pt x="9489" y="1556"/>
                  </a:lnTo>
                  <a:lnTo>
                    <a:pt x="9438" y="1328"/>
                  </a:lnTo>
                  <a:lnTo>
                    <a:pt x="9394" y="1154"/>
                  </a:lnTo>
                  <a:lnTo>
                    <a:pt x="9358" y="1042"/>
                  </a:lnTo>
                  <a:lnTo>
                    <a:pt x="9311" y="937"/>
                  </a:lnTo>
                  <a:lnTo>
                    <a:pt x="9252" y="843"/>
                  </a:lnTo>
                  <a:lnTo>
                    <a:pt x="9215" y="800"/>
                  </a:lnTo>
                  <a:lnTo>
                    <a:pt x="9290" y="854"/>
                  </a:lnTo>
                  <a:lnTo>
                    <a:pt x="9366" y="906"/>
                  </a:lnTo>
                  <a:lnTo>
                    <a:pt x="9454" y="963"/>
                  </a:lnTo>
                  <a:lnTo>
                    <a:pt x="9642" y="1066"/>
                  </a:lnTo>
                  <a:lnTo>
                    <a:pt x="9740" y="1108"/>
                  </a:lnTo>
                  <a:lnTo>
                    <a:pt x="9782" y="1153"/>
                  </a:lnTo>
                  <a:lnTo>
                    <a:pt x="9819" y="1200"/>
                  </a:lnTo>
                  <a:lnTo>
                    <a:pt x="9848" y="1241"/>
                  </a:lnTo>
                  <a:lnTo>
                    <a:pt x="9887" y="1315"/>
                  </a:lnTo>
                  <a:lnTo>
                    <a:pt x="9906" y="1365"/>
                  </a:lnTo>
                  <a:lnTo>
                    <a:pt x="9915" y="1417"/>
                  </a:lnTo>
                  <a:lnTo>
                    <a:pt x="9913" y="1465"/>
                  </a:lnTo>
                  <a:lnTo>
                    <a:pt x="9894" y="1508"/>
                  </a:lnTo>
                  <a:lnTo>
                    <a:pt x="9857" y="1544"/>
                  </a:lnTo>
                  <a:lnTo>
                    <a:pt x="9828" y="1557"/>
                  </a:lnTo>
                  <a:lnTo>
                    <a:pt x="9819" y="1561"/>
                  </a:lnTo>
                  <a:lnTo>
                    <a:pt x="9808" y="1572"/>
                  </a:lnTo>
                  <a:lnTo>
                    <a:pt x="9799" y="1595"/>
                  </a:lnTo>
                  <a:lnTo>
                    <a:pt x="9806" y="1622"/>
                  </a:lnTo>
                  <a:lnTo>
                    <a:pt x="9824" y="1636"/>
                  </a:lnTo>
                  <a:lnTo>
                    <a:pt x="9841" y="1639"/>
                  </a:lnTo>
                  <a:lnTo>
                    <a:pt x="9850" y="1637"/>
                  </a:lnTo>
                  <a:lnTo>
                    <a:pt x="9878" y="1632"/>
                  </a:lnTo>
                  <a:lnTo>
                    <a:pt x="9920" y="1602"/>
                  </a:lnTo>
                  <a:lnTo>
                    <a:pt x="9952" y="1558"/>
                  </a:lnTo>
                  <a:lnTo>
                    <a:pt x="9970" y="1509"/>
                  </a:lnTo>
                  <a:lnTo>
                    <a:pt x="9975" y="1483"/>
                  </a:lnTo>
                  <a:lnTo>
                    <a:pt x="9979" y="1449"/>
                  </a:lnTo>
                  <a:lnTo>
                    <a:pt x="9968" y="1385"/>
                  </a:lnTo>
                  <a:lnTo>
                    <a:pt x="9942" y="1322"/>
                  </a:lnTo>
                  <a:lnTo>
                    <a:pt x="9909" y="1264"/>
                  </a:lnTo>
                  <a:lnTo>
                    <a:pt x="9891" y="1237"/>
                  </a:lnTo>
                  <a:lnTo>
                    <a:pt x="9852" y="1184"/>
                  </a:lnTo>
                  <a:lnTo>
                    <a:pt x="9808" y="1136"/>
                  </a:lnTo>
                  <a:lnTo>
                    <a:pt x="9865" y="1155"/>
                  </a:lnTo>
                  <a:lnTo>
                    <a:pt x="9980" y="1189"/>
                  </a:lnTo>
                  <a:lnTo>
                    <a:pt x="10038" y="1200"/>
                  </a:lnTo>
                  <a:lnTo>
                    <a:pt x="10040" y="1202"/>
                  </a:lnTo>
                  <a:lnTo>
                    <a:pt x="10062" y="1226"/>
                  </a:lnTo>
                  <a:lnTo>
                    <a:pt x="10094" y="1282"/>
                  </a:lnTo>
                  <a:lnTo>
                    <a:pt x="10112" y="1344"/>
                  </a:lnTo>
                  <a:lnTo>
                    <a:pt x="10114" y="1410"/>
                  </a:lnTo>
                  <a:lnTo>
                    <a:pt x="10107" y="1445"/>
                  </a:lnTo>
                  <a:lnTo>
                    <a:pt x="10106" y="1456"/>
                  </a:lnTo>
                  <a:lnTo>
                    <a:pt x="10108" y="1471"/>
                  </a:lnTo>
                  <a:lnTo>
                    <a:pt x="10123" y="1487"/>
                  </a:lnTo>
                  <a:lnTo>
                    <a:pt x="10151" y="1491"/>
                  </a:lnTo>
                  <a:lnTo>
                    <a:pt x="10169" y="1479"/>
                  </a:lnTo>
                  <a:lnTo>
                    <a:pt x="10177" y="1465"/>
                  </a:lnTo>
                  <a:lnTo>
                    <a:pt x="10180" y="1456"/>
                  </a:lnTo>
                  <a:lnTo>
                    <a:pt x="10182" y="1422"/>
                  </a:lnTo>
                  <a:lnTo>
                    <a:pt x="10172" y="1356"/>
                  </a:lnTo>
                  <a:lnTo>
                    <a:pt x="10147" y="1293"/>
                  </a:lnTo>
                  <a:lnTo>
                    <a:pt x="10110" y="1234"/>
                  </a:lnTo>
                  <a:lnTo>
                    <a:pt x="10086" y="1210"/>
                  </a:lnTo>
                  <a:lnTo>
                    <a:pt x="10136" y="1215"/>
                  </a:lnTo>
                  <a:lnTo>
                    <a:pt x="10184" y="1217"/>
                  </a:lnTo>
                  <a:lnTo>
                    <a:pt x="10207" y="1228"/>
                  </a:lnTo>
                  <a:lnTo>
                    <a:pt x="10250" y="1254"/>
                  </a:lnTo>
                  <a:lnTo>
                    <a:pt x="10289" y="1286"/>
                  </a:lnTo>
                  <a:lnTo>
                    <a:pt x="10321" y="1325"/>
                  </a:lnTo>
                  <a:lnTo>
                    <a:pt x="10334" y="1348"/>
                  </a:lnTo>
                  <a:lnTo>
                    <a:pt x="10349" y="1378"/>
                  </a:lnTo>
                  <a:lnTo>
                    <a:pt x="10364" y="1443"/>
                  </a:lnTo>
                  <a:lnTo>
                    <a:pt x="10360" y="1506"/>
                  </a:lnTo>
                  <a:lnTo>
                    <a:pt x="10344" y="1570"/>
                  </a:lnTo>
                  <a:lnTo>
                    <a:pt x="10331" y="1601"/>
                  </a:lnTo>
                  <a:lnTo>
                    <a:pt x="10326" y="1618"/>
                  </a:lnTo>
                  <a:lnTo>
                    <a:pt x="10336" y="1644"/>
                  </a:lnTo>
                  <a:lnTo>
                    <a:pt x="10360" y="1658"/>
                  </a:lnTo>
                  <a:lnTo>
                    <a:pt x="10379" y="1655"/>
                  </a:lnTo>
                  <a:lnTo>
                    <a:pt x="10391" y="1646"/>
                  </a:lnTo>
                  <a:lnTo>
                    <a:pt x="10395" y="1639"/>
                  </a:lnTo>
                  <a:lnTo>
                    <a:pt x="10409" y="1609"/>
                  </a:lnTo>
                  <a:lnTo>
                    <a:pt x="10423" y="1548"/>
                  </a:lnTo>
                  <a:lnTo>
                    <a:pt x="10425" y="1486"/>
                  </a:lnTo>
                  <a:lnTo>
                    <a:pt x="10413" y="1423"/>
                  </a:lnTo>
                  <a:lnTo>
                    <a:pt x="10390" y="1365"/>
                  </a:lnTo>
                  <a:lnTo>
                    <a:pt x="10357" y="1313"/>
                  </a:lnTo>
                  <a:lnTo>
                    <a:pt x="10314" y="1267"/>
                  </a:lnTo>
                  <a:lnTo>
                    <a:pt x="10264" y="1230"/>
                  </a:lnTo>
                  <a:lnTo>
                    <a:pt x="10235" y="1217"/>
                  </a:lnTo>
                  <a:lnTo>
                    <a:pt x="10296" y="1213"/>
                  </a:lnTo>
                  <a:lnTo>
                    <a:pt x="10414" y="1193"/>
                  </a:lnTo>
                  <a:lnTo>
                    <a:pt x="10526" y="1153"/>
                  </a:lnTo>
                  <a:lnTo>
                    <a:pt x="10631" y="1094"/>
                  </a:lnTo>
                  <a:lnTo>
                    <a:pt x="10679" y="1055"/>
                  </a:lnTo>
                  <a:lnTo>
                    <a:pt x="10708" y="1029"/>
                  </a:lnTo>
                  <a:lnTo>
                    <a:pt x="10759" y="970"/>
                  </a:lnTo>
                  <a:lnTo>
                    <a:pt x="10799" y="901"/>
                  </a:lnTo>
                  <a:lnTo>
                    <a:pt x="10829" y="829"/>
                  </a:lnTo>
                  <a:lnTo>
                    <a:pt x="10846" y="751"/>
                  </a:lnTo>
                  <a:lnTo>
                    <a:pt x="10851" y="673"/>
                  </a:lnTo>
                  <a:lnTo>
                    <a:pt x="10842" y="595"/>
                  </a:lnTo>
                  <a:lnTo>
                    <a:pt x="10819" y="520"/>
                  </a:lnTo>
                  <a:lnTo>
                    <a:pt x="10802" y="485"/>
                  </a:lnTo>
                  <a:lnTo>
                    <a:pt x="10790" y="464"/>
                  </a:lnTo>
                  <a:lnTo>
                    <a:pt x="10762" y="427"/>
                  </a:lnTo>
                  <a:lnTo>
                    <a:pt x="10728" y="394"/>
                  </a:lnTo>
                  <a:lnTo>
                    <a:pt x="10690" y="366"/>
                  </a:lnTo>
                  <a:lnTo>
                    <a:pt x="10628" y="332"/>
                  </a:lnTo>
                  <a:lnTo>
                    <a:pt x="10536" y="306"/>
                  </a:lnTo>
                  <a:lnTo>
                    <a:pt x="10443" y="301"/>
                  </a:lnTo>
                  <a:lnTo>
                    <a:pt x="10375" y="314"/>
                  </a:lnTo>
                  <a:lnTo>
                    <a:pt x="10333" y="328"/>
                  </a:lnTo>
                  <a:lnTo>
                    <a:pt x="10292" y="350"/>
                  </a:lnTo>
                  <a:lnTo>
                    <a:pt x="10256" y="379"/>
                  </a:lnTo>
                  <a:lnTo>
                    <a:pt x="10225" y="412"/>
                  </a:lnTo>
                  <a:lnTo>
                    <a:pt x="10199" y="454"/>
                  </a:lnTo>
                  <a:lnTo>
                    <a:pt x="10187" y="477"/>
                  </a:lnTo>
                  <a:lnTo>
                    <a:pt x="10180" y="501"/>
                  </a:lnTo>
                  <a:lnTo>
                    <a:pt x="10168" y="549"/>
                  </a:lnTo>
                  <a:lnTo>
                    <a:pt x="10163" y="598"/>
                  </a:lnTo>
                  <a:lnTo>
                    <a:pt x="10167" y="646"/>
                  </a:lnTo>
                  <a:lnTo>
                    <a:pt x="10180" y="691"/>
                  </a:lnTo>
                  <a:lnTo>
                    <a:pt x="10200" y="733"/>
                  </a:lnTo>
                  <a:lnTo>
                    <a:pt x="10231" y="769"/>
                  </a:lnTo>
                  <a:lnTo>
                    <a:pt x="10272" y="799"/>
                  </a:lnTo>
                  <a:lnTo>
                    <a:pt x="10295" y="809"/>
                  </a:lnTo>
                  <a:lnTo>
                    <a:pt x="10317" y="818"/>
                  </a:lnTo>
                  <a:lnTo>
                    <a:pt x="10364" y="826"/>
                  </a:lnTo>
                  <a:lnTo>
                    <a:pt x="10413" y="825"/>
                  </a:lnTo>
                  <a:lnTo>
                    <a:pt x="10460" y="816"/>
                  </a:lnTo>
                  <a:lnTo>
                    <a:pt x="10505" y="796"/>
                  </a:lnTo>
                  <a:lnTo>
                    <a:pt x="10544" y="770"/>
                  </a:lnTo>
                  <a:lnTo>
                    <a:pt x="10575" y="735"/>
                  </a:lnTo>
                  <a:lnTo>
                    <a:pt x="10594" y="691"/>
                  </a:lnTo>
                  <a:lnTo>
                    <a:pt x="10600" y="666"/>
                  </a:lnTo>
                  <a:lnTo>
                    <a:pt x="10601" y="652"/>
                  </a:lnTo>
                  <a:lnTo>
                    <a:pt x="10596" y="629"/>
                  </a:lnTo>
                  <a:lnTo>
                    <a:pt x="10583" y="609"/>
                  </a:lnTo>
                  <a:lnTo>
                    <a:pt x="10565" y="597"/>
                  </a:lnTo>
                  <a:lnTo>
                    <a:pt x="10544" y="590"/>
                  </a:lnTo>
                  <a:lnTo>
                    <a:pt x="10522" y="591"/>
                  </a:lnTo>
                  <a:lnTo>
                    <a:pt x="10502" y="602"/>
                  </a:lnTo>
                  <a:lnTo>
                    <a:pt x="10487" y="621"/>
                  </a:lnTo>
                  <a:lnTo>
                    <a:pt x="10482" y="634"/>
                  </a:lnTo>
                  <a:lnTo>
                    <a:pt x="10473" y="657"/>
                  </a:lnTo>
                  <a:lnTo>
                    <a:pt x="10440" y="692"/>
                  </a:lnTo>
                  <a:lnTo>
                    <a:pt x="10395" y="711"/>
                  </a:lnTo>
                  <a:lnTo>
                    <a:pt x="10347" y="714"/>
                  </a:lnTo>
                  <a:lnTo>
                    <a:pt x="10322" y="711"/>
                  </a:lnTo>
                  <a:lnTo>
                    <a:pt x="10304" y="705"/>
                  </a:lnTo>
                  <a:lnTo>
                    <a:pt x="10276" y="687"/>
                  </a:lnTo>
                  <a:lnTo>
                    <a:pt x="10255" y="661"/>
                  </a:lnTo>
                  <a:lnTo>
                    <a:pt x="10239" y="630"/>
                  </a:lnTo>
                  <a:lnTo>
                    <a:pt x="10229" y="578"/>
                  </a:lnTo>
                  <a:lnTo>
                    <a:pt x="10234" y="507"/>
                  </a:lnTo>
                  <a:lnTo>
                    <a:pt x="10244" y="476"/>
                  </a:lnTo>
                  <a:lnTo>
                    <a:pt x="10254" y="459"/>
                  </a:lnTo>
                  <a:lnTo>
                    <a:pt x="10274" y="427"/>
                  </a:lnTo>
                  <a:lnTo>
                    <a:pt x="10298" y="402"/>
                  </a:lnTo>
                  <a:lnTo>
                    <a:pt x="10325" y="381"/>
                  </a:lnTo>
                  <a:lnTo>
                    <a:pt x="10371" y="361"/>
                  </a:lnTo>
                  <a:lnTo>
                    <a:pt x="10439" y="352"/>
                  </a:lnTo>
                  <a:lnTo>
                    <a:pt x="10509" y="359"/>
                  </a:lnTo>
                  <a:lnTo>
                    <a:pt x="10578" y="383"/>
                  </a:lnTo>
                  <a:lnTo>
                    <a:pt x="10638" y="419"/>
                  </a:lnTo>
                  <a:lnTo>
                    <a:pt x="10689" y="468"/>
                  </a:lnTo>
                  <a:lnTo>
                    <a:pt x="10707" y="497"/>
                  </a:lnTo>
                  <a:lnTo>
                    <a:pt x="10727" y="530"/>
                  </a:lnTo>
                  <a:lnTo>
                    <a:pt x="10746" y="606"/>
                  </a:lnTo>
                  <a:lnTo>
                    <a:pt x="10750" y="682"/>
                  </a:lnTo>
                  <a:lnTo>
                    <a:pt x="10740" y="759"/>
                  </a:lnTo>
                  <a:lnTo>
                    <a:pt x="10729" y="795"/>
                  </a:lnTo>
                  <a:lnTo>
                    <a:pt x="10716" y="834"/>
                  </a:lnTo>
                  <a:lnTo>
                    <a:pt x="10677" y="902"/>
                  </a:lnTo>
                  <a:lnTo>
                    <a:pt x="10627" y="962"/>
                  </a:lnTo>
                  <a:lnTo>
                    <a:pt x="10565" y="1014"/>
                  </a:lnTo>
                  <a:lnTo>
                    <a:pt x="10532" y="1035"/>
                  </a:lnTo>
                  <a:lnTo>
                    <a:pt x="10492" y="1058"/>
                  </a:lnTo>
                  <a:lnTo>
                    <a:pt x="10409" y="1092"/>
                  </a:lnTo>
                  <a:lnTo>
                    <a:pt x="10324" y="1112"/>
                  </a:lnTo>
                  <a:lnTo>
                    <a:pt x="10235" y="1121"/>
                  </a:lnTo>
                  <a:lnTo>
                    <a:pt x="10146" y="1120"/>
                  </a:lnTo>
                  <a:lnTo>
                    <a:pt x="10057" y="1110"/>
                  </a:lnTo>
                  <a:lnTo>
                    <a:pt x="9924" y="1083"/>
                  </a:lnTo>
                  <a:lnTo>
                    <a:pt x="9840" y="1057"/>
                  </a:lnTo>
                  <a:lnTo>
                    <a:pt x="9770" y="1032"/>
                  </a:lnTo>
                  <a:lnTo>
                    <a:pt x="9635" y="975"/>
                  </a:lnTo>
                  <a:lnTo>
                    <a:pt x="9503" y="909"/>
                  </a:lnTo>
                  <a:lnTo>
                    <a:pt x="9375" y="836"/>
                  </a:lnTo>
                  <a:lnTo>
                    <a:pt x="9313" y="797"/>
                  </a:lnTo>
                  <a:lnTo>
                    <a:pt x="9249" y="757"/>
                  </a:lnTo>
                  <a:lnTo>
                    <a:pt x="9130" y="669"/>
                  </a:lnTo>
                  <a:lnTo>
                    <a:pt x="9073" y="622"/>
                  </a:lnTo>
                  <a:lnTo>
                    <a:pt x="9040" y="585"/>
                  </a:lnTo>
                  <a:lnTo>
                    <a:pt x="8969" y="517"/>
                  </a:lnTo>
                  <a:lnTo>
                    <a:pt x="8930" y="488"/>
                  </a:lnTo>
                  <a:lnTo>
                    <a:pt x="9007" y="516"/>
                  </a:lnTo>
                  <a:lnTo>
                    <a:pt x="9122" y="558"/>
                  </a:lnTo>
                  <a:lnTo>
                    <a:pt x="9200" y="581"/>
                  </a:lnTo>
                  <a:lnTo>
                    <a:pt x="9240" y="590"/>
                  </a:lnTo>
                  <a:lnTo>
                    <a:pt x="9276" y="597"/>
                  </a:lnTo>
                  <a:lnTo>
                    <a:pt x="9349" y="599"/>
                  </a:lnTo>
                  <a:lnTo>
                    <a:pt x="9420" y="591"/>
                  </a:lnTo>
                  <a:lnTo>
                    <a:pt x="9490" y="568"/>
                  </a:lnTo>
                  <a:lnTo>
                    <a:pt x="9522" y="550"/>
                  </a:lnTo>
                  <a:lnTo>
                    <a:pt x="9550" y="532"/>
                  </a:lnTo>
                  <a:lnTo>
                    <a:pt x="9598" y="484"/>
                  </a:lnTo>
                  <a:lnTo>
                    <a:pt x="9633" y="425"/>
                  </a:lnTo>
                  <a:lnTo>
                    <a:pt x="9655" y="362"/>
                  </a:lnTo>
                  <a:lnTo>
                    <a:pt x="9660" y="328"/>
                  </a:lnTo>
                  <a:lnTo>
                    <a:pt x="9661" y="293"/>
                  </a:lnTo>
                  <a:lnTo>
                    <a:pt x="9652" y="226"/>
                  </a:lnTo>
                  <a:lnTo>
                    <a:pt x="9627" y="164"/>
                  </a:lnTo>
                  <a:lnTo>
                    <a:pt x="9591" y="108"/>
                  </a:lnTo>
                  <a:lnTo>
                    <a:pt x="9543" y="61"/>
                  </a:lnTo>
                  <a:lnTo>
                    <a:pt x="9488" y="26"/>
                  </a:lnTo>
                  <a:lnTo>
                    <a:pt x="9425" y="4"/>
                  </a:lnTo>
                  <a:lnTo>
                    <a:pt x="9357" y="0"/>
                  </a:lnTo>
                  <a:lnTo>
                    <a:pt x="9322" y="5"/>
                  </a:lnTo>
                  <a:lnTo>
                    <a:pt x="9290" y="13"/>
                  </a:lnTo>
                  <a:lnTo>
                    <a:pt x="9239" y="46"/>
                  </a:lnTo>
                  <a:lnTo>
                    <a:pt x="9200" y="92"/>
                  </a:lnTo>
                  <a:lnTo>
                    <a:pt x="9178" y="149"/>
                  </a:lnTo>
                  <a:lnTo>
                    <a:pt x="9174" y="180"/>
                  </a:lnTo>
                  <a:lnTo>
                    <a:pt x="9174" y="195"/>
                  </a:lnTo>
                  <a:lnTo>
                    <a:pt x="9180" y="222"/>
                  </a:lnTo>
                  <a:lnTo>
                    <a:pt x="9197" y="260"/>
                  </a:lnTo>
                  <a:lnTo>
                    <a:pt x="9237" y="300"/>
                  </a:lnTo>
                  <a:lnTo>
                    <a:pt x="9288" y="323"/>
                  </a:lnTo>
                  <a:lnTo>
                    <a:pt x="9315" y="326"/>
                  </a:lnTo>
                  <a:lnTo>
                    <a:pt x="9325" y="326"/>
                  </a:lnTo>
                  <a:lnTo>
                    <a:pt x="9332" y="322"/>
                  </a:lnTo>
                  <a:lnTo>
                    <a:pt x="9354" y="328"/>
                  </a:lnTo>
                  <a:lnTo>
                    <a:pt x="9398" y="322"/>
                  </a:lnTo>
                  <a:lnTo>
                    <a:pt x="9436" y="297"/>
                  </a:lnTo>
                  <a:lnTo>
                    <a:pt x="9460" y="257"/>
                  </a:lnTo>
                  <a:lnTo>
                    <a:pt x="9463" y="232"/>
                  </a:lnTo>
                  <a:lnTo>
                    <a:pt x="9463" y="215"/>
                  </a:lnTo>
                  <a:lnTo>
                    <a:pt x="9446" y="193"/>
                  </a:lnTo>
                  <a:lnTo>
                    <a:pt x="9420" y="184"/>
                  </a:lnTo>
                  <a:lnTo>
                    <a:pt x="9390" y="190"/>
                  </a:lnTo>
                  <a:lnTo>
                    <a:pt x="9379" y="197"/>
                  </a:lnTo>
                  <a:lnTo>
                    <a:pt x="9345" y="223"/>
                  </a:lnTo>
                  <a:lnTo>
                    <a:pt x="9309" y="244"/>
                  </a:lnTo>
                  <a:lnTo>
                    <a:pt x="9297" y="249"/>
                  </a:lnTo>
                  <a:lnTo>
                    <a:pt x="9275" y="252"/>
                  </a:lnTo>
                  <a:lnTo>
                    <a:pt x="9262" y="252"/>
                  </a:lnTo>
                  <a:lnTo>
                    <a:pt x="9250" y="239"/>
                  </a:lnTo>
                  <a:lnTo>
                    <a:pt x="9236" y="206"/>
                  </a:lnTo>
                  <a:lnTo>
                    <a:pt x="9232" y="169"/>
                  </a:lnTo>
                  <a:lnTo>
                    <a:pt x="9241" y="132"/>
                  </a:lnTo>
                  <a:lnTo>
                    <a:pt x="9252" y="116"/>
                  </a:lnTo>
                  <a:lnTo>
                    <a:pt x="9261" y="101"/>
                  </a:lnTo>
                  <a:lnTo>
                    <a:pt x="9284" y="82"/>
                  </a:lnTo>
                  <a:lnTo>
                    <a:pt x="9310" y="68"/>
                  </a:lnTo>
                  <a:lnTo>
                    <a:pt x="9340" y="61"/>
                  </a:lnTo>
                  <a:lnTo>
                    <a:pt x="9386" y="62"/>
                  </a:lnTo>
                  <a:lnTo>
                    <a:pt x="9446" y="79"/>
                  </a:lnTo>
                  <a:lnTo>
                    <a:pt x="9472" y="95"/>
                  </a:lnTo>
                  <a:lnTo>
                    <a:pt x="9494" y="110"/>
                  </a:lnTo>
                  <a:lnTo>
                    <a:pt x="9529" y="147"/>
                  </a:lnTo>
                  <a:lnTo>
                    <a:pt x="9554" y="191"/>
                  </a:lnTo>
                  <a:lnTo>
                    <a:pt x="9567" y="237"/>
                  </a:lnTo>
                  <a:lnTo>
                    <a:pt x="9570" y="287"/>
                  </a:lnTo>
                  <a:lnTo>
                    <a:pt x="9563" y="336"/>
                  </a:lnTo>
                  <a:lnTo>
                    <a:pt x="9547" y="384"/>
                  </a:lnTo>
                  <a:lnTo>
                    <a:pt x="9521" y="428"/>
                  </a:lnTo>
                  <a:lnTo>
                    <a:pt x="9504" y="447"/>
                  </a:lnTo>
                  <a:lnTo>
                    <a:pt x="9485" y="467"/>
                  </a:lnTo>
                  <a:lnTo>
                    <a:pt x="9440" y="497"/>
                  </a:lnTo>
                  <a:lnTo>
                    <a:pt x="9389" y="514"/>
                  </a:lnTo>
                  <a:lnTo>
                    <a:pt x="9335" y="521"/>
                  </a:lnTo>
                  <a:lnTo>
                    <a:pt x="9250" y="520"/>
                  </a:lnTo>
                  <a:lnTo>
                    <a:pt x="9140" y="501"/>
                  </a:lnTo>
                  <a:lnTo>
                    <a:pt x="9090" y="488"/>
                  </a:lnTo>
                  <a:lnTo>
                    <a:pt x="8963" y="458"/>
                  </a:lnTo>
                  <a:lnTo>
                    <a:pt x="8837" y="423"/>
                  </a:lnTo>
                  <a:lnTo>
                    <a:pt x="8828" y="420"/>
                  </a:lnTo>
                  <a:lnTo>
                    <a:pt x="8819" y="418"/>
                  </a:lnTo>
                  <a:lnTo>
                    <a:pt x="8777" y="398"/>
                  </a:lnTo>
                  <a:lnTo>
                    <a:pt x="8692" y="363"/>
                  </a:lnTo>
                  <a:lnTo>
                    <a:pt x="8602" y="337"/>
                  </a:lnTo>
                  <a:lnTo>
                    <a:pt x="8512" y="320"/>
                  </a:lnTo>
                  <a:lnTo>
                    <a:pt x="8419" y="311"/>
                  </a:lnTo>
                  <a:lnTo>
                    <a:pt x="8326" y="313"/>
                  </a:lnTo>
                  <a:lnTo>
                    <a:pt x="8235" y="320"/>
                  </a:lnTo>
                  <a:lnTo>
                    <a:pt x="8146" y="339"/>
                  </a:lnTo>
                  <a:lnTo>
                    <a:pt x="8102" y="352"/>
                  </a:lnTo>
                  <a:lnTo>
                    <a:pt x="8036" y="361"/>
                  </a:lnTo>
                  <a:lnTo>
                    <a:pt x="7971" y="374"/>
                  </a:lnTo>
                  <a:lnTo>
                    <a:pt x="7865" y="397"/>
                  </a:lnTo>
                  <a:lnTo>
                    <a:pt x="7705" y="447"/>
                  </a:lnTo>
                  <a:lnTo>
                    <a:pt x="7603" y="490"/>
                  </a:lnTo>
                  <a:lnTo>
                    <a:pt x="7555" y="516"/>
                  </a:lnTo>
                  <a:lnTo>
                    <a:pt x="7551" y="520"/>
                  </a:lnTo>
                  <a:lnTo>
                    <a:pt x="7548" y="525"/>
                  </a:lnTo>
                  <a:lnTo>
                    <a:pt x="7440" y="572"/>
                  </a:lnTo>
                  <a:lnTo>
                    <a:pt x="7284" y="654"/>
                  </a:lnTo>
                  <a:lnTo>
                    <a:pt x="7183" y="713"/>
                  </a:lnTo>
                  <a:lnTo>
                    <a:pt x="7086" y="779"/>
                  </a:lnTo>
                  <a:lnTo>
                    <a:pt x="6991" y="851"/>
                  </a:lnTo>
                  <a:lnTo>
                    <a:pt x="6902" y="926"/>
                  </a:lnTo>
                  <a:lnTo>
                    <a:pt x="6817" y="1006"/>
                  </a:lnTo>
                  <a:lnTo>
                    <a:pt x="6777" y="1049"/>
                  </a:lnTo>
                  <a:lnTo>
                    <a:pt x="6736" y="1006"/>
                  </a:lnTo>
                  <a:lnTo>
                    <a:pt x="6652" y="926"/>
                  </a:lnTo>
                  <a:lnTo>
                    <a:pt x="6562" y="851"/>
                  </a:lnTo>
                  <a:lnTo>
                    <a:pt x="6469" y="779"/>
                  </a:lnTo>
                  <a:lnTo>
                    <a:pt x="6370" y="713"/>
                  </a:lnTo>
                  <a:lnTo>
                    <a:pt x="6271" y="654"/>
                  </a:lnTo>
                  <a:lnTo>
                    <a:pt x="6114" y="572"/>
                  </a:lnTo>
                  <a:lnTo>
                    <a:pt x="6005" y="525"/>
                  </a:lnTo>
                  <a:lnTo>
                    <a:pt x="6004" y="520"/>
                  </a:lnTo>
                  <a:lnTo>
                    <a:pt x="5998" y="516"/>
                  </a:lnTo>
                  <a:lnTo>
                    <a:pt x="5950" y="490"/>
                  </a:lnTo>
                  <a:lnTo>
                    <a:pt x="5849" y="447"/>
                  </a:lnTo>
                  <a:lnTo>
                    <a:pt x="5690" y="397"/>
                  </a:lnTo>
                  <a:lnTo>
                    <a:pt x="5582" y="374"/>
                  </a:lnTo>
                  <a:lnTo>
                    <a:pt x="5517" y="361"/>
                  </a:lnTo>
                  <a:lnTo>
                    <a:pt x="5451" y="352"/>
                  </a:lnTo>
                  <a:lnTo>
                    <a:pt x="5409" y="339"/>
                  </a:lnTo>
                  <a:lnTo>
                    <a:pt x="5319" y="320"/>
                  </a:lnTo>
                  <a:lnTo>
                    <a:pt x="5227" y="313"/>
                  </a:lnTo>
                  <a:lnTo>
                    <a:pt x="5135" y="311"/>
                  </a:lnTo>
                  <a:lnTo>
                    <a:pt x="5042" y="320"/>
                  </a:lnTo>
                  <a:lnTo>
                    <a:pt x="4951" y="337"/>
                  </a:lnTo>
                  <a:lnTo>
                    <a:pt x="4862" y="363"/>
                  </a:lnTo>
                  <a:lnTo>
                    <a:pt x="4776" y="398"/>
                  </a:lnTo>
                  <a:lnTo>
                    <a:pt x="4736" y="418"/>
                  </a:lnTo>
                  <a:lnTo>
                    <a:pt x="4718" y="423"/>
                  </a:lnTo>
                  <a:lnTo>
                    <a:pt x="4591" y="458"/>
                  </a:lnTo>
                  <a:lnTo>
                    <a:pt x="4464" y="488"/>
                  </a:lnTo>
                  <a:lnTo>
                    <a:pt x="4414" y="501"/>
                  </a:lnTo>
                  <a:lnTo>
                    <a:pt x="4303" y="520"/>
                  </a:lnTo>
                  <a:lnTo>
                    <a:pt x="4219" y="521"/>
                  </a:lnTo>
                  <a:lnTo>
                    <a:pt x="4164" y="514"/>
                  </a:lnTo>
                  <a:lnTo>
                    <a:pt x="4115" y="497"/>
                  </a:lnTo>
                  <a:lnTo>
                    <a:pt x="4070" y="467"/>
                  </a:lnTo>
                  <a:lnTo>
                    <a:pt x="4049" y="447"/>
                  </a:lnTo>
                  <a:lnTo>
                    <a:pt x="4032" y="428"/>
                  </a:lnTo>
                  <a:lnTo>
                    <a:pt x="4007" y="384"/>
                  </a:lnTo>
                  <a:lnTo>
                    <a:pt x="3991" y="336"/>
                  </a:lnTo>
                  <a:lnTo>
                    <a:pt x="3984" y="287"/>
                  </a:lnTo>
                  <a:lnTo>
                    <a:pt x="3987" y="237"/>
                  </a:lnTo>
                  <a:lnTo>
                    <a:pt x="4000" y="191"/>
                  </a:lnTo>
                  <a:lnTo>
                    <a:pt x="4024" y="147"/>
                  </a:lnTo>
                  <a:lnTo>
                    <a:pt x="4059" y="110"/>
                  </a:lnTo>
                  <a:lnTo>
                    <a:pt x="4083" y="95"/>
                  </a:lnTo>
                  <a:lnTo>
                    <a:pt x="4107" y="79"/>
                  </a:lnTo>
                  <a:lnTo>
                    <a:pt x="4168" y="62"/>
                  </a:lnTo>
                  <a:lnTo>
                    <a:pt x="4214" y="61"/>
                  </a:lnTo>
                  <a:lnTo>
                    <a:pt x="4243" y="68"/>
                  </a:lnTo>
                  <a:lnTo>
                    <a:pt x="4271" y="82"/>
                  </a:lnTo>
                  <a:lnTo>
                    <a:pt x="4293" y="101"/>
                  </a:lnTo>
                  <a:lnTo>
                    <a:pt x="4303" y="116"/>
                  </a:lnTo>
                  <a:lnTo>
                    <a:pt x="4312" y="132"/>
                  </a:lnTo>
                  <a:lnTo>
                    <a:pt x="4321" y="169"/>
                  </a:lnTo>
                  <a:lnTo>
                    <a:pt x="4319" y="206"/>
                  </a:lnTo>
                  <a:lnTo>
                    <a:pt x="4303" y="239"/>
                  </a:lnTo>
                  <a:lnTo>
                    <a:pt x="4291" y="252"/>
                  </a:lnTo>
                  <a:lnTo>
                    <a:pt x="4280" y="252"/>
                  </a:lnTo>
                  <a:lnTo>
                    <a:pt x="4256" y="249"/>
                  </a:lnTo>
                  <a:lnTo>
                    <a:pt x="4246" y="244"/>
                  </a:lnTo>
                  <a:lnTo>
                    <a:pt x="4208" y="223"/>
                  </a:lnTo>
                  <a:lnTo>
                    <a:pt x="4175" y="197"/>
                  </a:lnTo>
                  <a:lnTo>
                    <a:pt x="4163" y="190"/>
                  </a:lnTo>
                  <a:lnTo>
                    <a:pt x="4134" y="184"/>
                  </a:lnTo>
                  <a:lnTo>
                    <a:pt x="4107" y="193"/>
                  </a:lnTo>
                  <a:lnTo>
                    <a:pt x="4090" y="215"/>
                  </a:lnTo>
                  <a:lnTo>
                    <a:pt x="4090" y="232"/>
                  </a:lnTo>
                  <a:lnTo>
                    <a:pt x="4094" y="257"/>
                  </a:lnTo>
                  <a:lnTo>
                    <a:pt x="4118" y="297"/>
                  </a:lnTo>
                  <a:lnTo>
                    <a:pt x="4155" y="322"/>
                  </a:lnTo>
                  <a:lnTo>
                    <a:pt x="4199" y="328"/>
                  </a:lnTo>
                  <a:lnTo>
                    <a:pt x="4221" y="322"/>
                  </a:lnTo>
                  <a:lnTo>
                    <a:pt x="4228" y="326"/>
                  </a:lnTo>
                  <a:lnTo>
                    <a:pt x="4238" y="326"/>
                  </a:lnTo>
                  <a:lnTo>
                    <a:pt x="4265" y="323"/>
                  </a:lnTo>
                  <a:lnTo>
                    <a:pt x="4316" y="300"/>
                  </a:lnTo>
                  <a:lnTo>
                    <a:pt x="4356" y="260"/>
                  </a:lnTo>
                  <a:lnTo>
                    <a:pt x="4374" y="222"/>
                  </a:lnTo>
                  <a:lnTo>
                    <a:pt x="4379" y="195"/>
                  </a:lnTo>
                  <a:lnTo>
                    <a:pt x="4379" y="180"/>
                  </a:lnTo>
                  <a:lnTo>
                    <a:pt x="4377" y="149"/>
                  </a:lnTo>
                  <a:lnTo>
                    <a:pt x="4354" y="92"/>
                  </a:lnTo>
                  <a:lnTo>
                    <a:pt x="4315" y="46"/>
                  </a:lnTo>
                  <a:lnTo>
                    <a:pt x="4263" y="13"/>
                  </a:lnTo>
                  <a:lnTo>
                    <a:pt x="4233" y="5"/>
                  </a:lnTo>
                  <a:lnTo>
                    <a:pt x="4197" y="0"/>
                  </a:lnTo>
                  <a:lnTo>
                    <a:pt x="4129" y="4"/>
                  </a:lnTo>
                  <a:lnTo>
                    <a:pt x="4066" y="26"/>
                  </a:lnTo>
                  <a:lnTo>
                    <a:pt x="4010" y="61"/>
                  </a:lnTo>
                  <a:lnTo>
                    <a:pt x="3962" y="108"/>
                  </a:lnTo>
                  <a:lnTo>
                    <a:pt x="3926" y="164"/>
                  </a:lnTo>
                  <a:lnTo>
                    <a:pt x="3902" y="226"/>
                  </a:lnTo>
                  <a:lnTo>
                    <a:pt x="3892" y="293"/>
                  </a:lnTo>
                  <a:lnTo>
                    <a:pt x="3893" y="328"/>
                  </a:lnTo>
                  <a:lnTo>
                    <a:pt x="3899" y="362"/>
                  </a:lnTo>
                  <a:lnTo>
                    <a:pt x="3921" y="425"/>
                  </a:lnTo>
                  <a:lnTo>
                    <a:pt x="3956" y="484"/>
                  </a:lnTo>
                  <a:lnTo>
                    <a:pt x="4004" y="532"/>
                  </a:lnTo>
                  <a:lnTo>
                    <a:pt x="4032" y="550"/>
                  </a:lnTo>
                  <a:lnTo>
                    <a:pt x="4064" y="568"/>
                  </a:lnTo>
                  <a:lnTo>
                    <a:pt x="4133" y="591"/>
                  </a:lnTo>
                  <a:lnTo>
                    <a:pt x="4204" y="599"/>
                  </a:lnTo>
                  <a:lnTo>
                    <a:pt x="4277" y="597"/>
                  </a:lnTo>
                  <a:lnTo>
                    <a:pt x="4313" y="590"/>
                  </a:lnTo>
                  <a:lnTo>
                    <a:pt x="4354" y="581"/>
                  </a:lnTo>
                  <a:lnTo>
                    <a:pt x="4433" y="558"/>
                  </a:lnTo>
                  <a:lnTo>
                    <a:pt x="4548" y="516"/>
                  </a:lnTo>
                  <a:lnTo>
                    <a:pt x="4624" y="488"/>
                  </a:lnTo>
                  <a:lnTo>
                    <a:pt x="4584" y="517"/>
                  </a:lnTo>
                  <a:lnTo>
                    <a:pt x="4513" y="585"/>
                  </a:lnTo>
                  <a:lnTo>
                    <a:pt x="4481" y="622"/>
                  </a:lnTo>
                  <a:lnTo>
                    <a:pt x="4424" y="669"/>
                  </a:lnTo>
                  <a:lnTo>
                    <a:pt x="4304" y="757"/>
                  </a:lnTo>
                  <a:lnTo>
                    <a:pt x="4242" y="797"/>
                  </a:lnTo>
                  <a:lnTo>
                    <a:pt x="4180" y="836"/>
                  </a:lnTo>
                  <a:lnTo>
                    <a:pt x="4052" y="909"/>
                  </a:lnTo>
                  <a:lnTo>
                    <a:pt x="3919" y="975"/>
                  </a:lnTo>
                  <a:lnTo>
                    <a:pt x="3783" y="1032"/>
                  </a:lnTo>
                  <a:lnTo>
                    <a:pt x="3713" y="1057"/>
                  </a:lnTo>
                  <a:lnTo>
                    <a:pt x="3629" y="1083"/>
                  </a:lnTo>
                  <a:lnTo>
                    <a:pt x="3497" y="1110"/>
                  </a:lnTo>
                  <a:lnTo>
                    <a:pt x="3407" y="1120"/>
                  </a:lnTo>
                  <a:lnTo>
                    <a:pt x="3318" y="1121"/>
                  </a:lnTo>
                  <a:lnTo>
                    <a:pt x="3230" y="1112"/>
                  </a:lnTo>
                  <a:lnTo>
                    <a:pt x="3144" y="1092"/>
                  </a:lnTo>
                  <a:lnTo>
                    <a:pt x="3061" y="1058"/>
                  </a:lnTo>
                  <a:lnTo>
                    <a:pt x="3022" y="1035"/>
                  </a:lnTo>
                  <a:lnTo>
                    <a:pt x="2989" y="1014"/>
                  </a:lnTo>
                  <a:lnTo>
                    <a:pt x="2928" y="962"/>
                  </a:lnTo>
                  <a:lnTo>
                    <a:pt x="2876" y="902"/>
                  </a:lnTo>
                  <a:lnTo>
                    <a:pt x="2837" y="834"/>
                  </a:lnTo>
                  <a:lnTo>
                    <a:pt x="2824" y="795"/>
                  </a:lnTo>
                  <a:lnTo>
                    <a:pt x="2814" y="759"/>
                  </a:lnTo>
                  <a:lnTo>
                    <a:pt x="2803" y="682"/>
                  </a:lnTo>
                  <a:lnTo>
                    <a:pt x="2807" y="606"/>
                  </a:lnTo>
                  <a:lnTo>
                    <a:pt x="2828" y="530"/>
                  </a:lnTo>
                  <a:lnTo>
                    <a:pt x="2846" y="497"/>
                  </a:lnTo>
                  <a:lnTo>
                    <a:pt x="2864" y="468"/>
                  </a:lnTo>
                  <a:lnTo>
                    <a:pt x="2915" y="419"/>
                  </a:lnTo>
                  <a:lnTo>
                    <a:pt x="2976" y="383"/>
                  </a:lnTo>
                  <a:lnTo>
                    <a:pt x="3044" y="359"/>
                  </a:lnTo>
                  <a:lnTo>
                    <a:pt x="3114" y="352"/>
                  </a:lnTo>
                  <a:lnTo>
                    <a:pt x="3183" y="361"/>
                  </a:lnTo>
                  <a:lnTo>
                    <a:pt x="3228" y="381"/>
                  </a:lnTo>
                  <a:lnTo>
                    <a:pt x="3256" y="402"/>
                  </a:lnTo>
                  <a:lnTo>
                    <a:pt x="3280" y="427"/>
                  </a:lnTo>
                  <a:lnTo>
                    <a:pt x="3300" y="459"/>
                  </a:lnTo>
                  <a:lnTo>
                    <a:pt x="3309" y="476"/>
                  </a:lnTo>
                  <a:lnTo>
                    <a:pt x="3319" y="507"/>
                  </a:lnTo>
                  <a:lnTo>
                    <a:pt x="3326" y="578"/>
                  </a:lnTo>
                  <a:lnTo>
                    <a:pt x="3314" y="630"/>
                  </a:lnTo>
                  <a:lnTo>
                    <a:pt x="3300" y="661"/>
                  </a:lnTo>
                  <a:lnTo>
                    <a:pt x="3278" y="687"/>
                  </a:lnTo>
                  <a:lnTo>
                    <a:pt x="3249" y="705"/>
                  </a:lnTo>
                  <a:lnTo>
                    <a:pt x="3231" y="711"/>
                  </a:lnTo>
                  <a:lnTo>
                    <a:pt x="3208" y="714"/>
                  </a:lnTo>
                  <a:lnTo>
                    <a:pt x="3159" y="711"/>
                  </a:lnTo>
                  <a:lnTo>
                    <a:pt x="3114" y="692"/>
                  </a:lnTo>
                  <a:lnTo>
                    <a:pt x="3081" y="657"/>
                  </a:lnTo>
                  <a:lnTo>
                    <a:pt x="3072" y="634"/>
                  </a:lnTo>
                  <a:lnTo>
                    <a:pt x="3066" y="621"/>
                  </a:lnTo>
                  <a:lnTo>
                    <a:pt x="3051" y="602"/>
                  </a:lnTo>
                  <a:lnTo>
                    <a:pt x="3031" y="591"/>
                  </a:lnTo>
                  <a:lnTo>
                    <a:pt x="3011" y="590"/>
                  </a:lnTo>
                  <a:lnTo>
                    <a:pt x="2989" y="597"/>
                  </a:lnTo>
                  <a:lnTo>
                    <a:pt x="2971" y="609"/>
                  </a:lnTo>
                  <a:lnTo>
                    <a:pt x="2958" y="629"/>
                  </a:lnTo>
                  <a:lnTo>
                    <a:pt x="2952" y="652"/>
                  </a:lnTo>
                  <a:lnTo>
                    <a:pt x="2954" y="666"/>
                  </a:lnTo>
                  <a:lnTo>
                    <a:pt x="2959" y="691"/>
                  </a:lnTo>
                  <a:lnTo>
                    <a:pt x="2980" y="735"/>
                  </a:lnTo>
                  <a:lnTo>
                    <a:pt x="3009" y="770"/>
                  </a:lnTo>
                  <a:lnTo>
                    <a:pt x="3050" y="796"/>
                  </a:lnTo>
                  <a:lnTo>
                    <a:pt x="3094" y="816"/>
                  </a:lnTo>
                  <a:lnTo>
                    <a:pt x="3142" y="825"/>
                  </a:lnTo>
                  <a:lnTo>
                    <a:pt x="3190" y="826"/>
                  </a:lnTo>
                  <a:lnTo>
                    <a:pt x="3236" y="818"/>
                  </a:lnTo>
                  <a:lnTo>
                    <a:pt x="3258" y="809"/>
                  </a:lnTo>
                  <a:lnTo>
                    <a:pt x="3283" y="799"/>
                  </a:lnTo>
                  <a:lnTo>
                    <a:pt x="3323" y="769"/>
                  </a:lnTo>
                  <a:lnTo>
                    <a:pt x="3353" y="733"/>
                  </a:lnTo>
                  <a:lnTo>
                    <a:pt x="3374" y="691"/>
                  </a:lnTo>
                  <a:lnTo>
                    <a:pt x="3387" y="646"/>
                  </a:lnTo>
                  <a:lnTo>
                    <a:pt x="3391" y="598"/>
                  </a:lnTo>
                  <a:lnTo>
                    <a:pt x="3387" y="549"/>
                  </a:lnTo>
                  <a:lnTo>
                    <a:pt x="3375" y="501"/>
                  </a:lnTo>
                  <a:lnTo>
                    <a:pt x="3366" y="477"/>
                  </a:lnTo>
                  <a:lnTo>
                    <a:pt x="3356" y="454"/>
                  </a:lnTo>
                  <a:lnTo>
                    <a:pt x="3330" y="412"/>
                  </a:lnTo>
                  <a:lnTo>
                    <a:pt x="3297" y="379"/>
                  </a:lnTo>
                  <a:lnTo>
                    <a:pt x="3261" y="350"/>
                  </a:lnTo>
                  <a:lnTo>
                    <a:pt x="3222" y="328"/>
                  </a:lnTo>
                  <a:lnTo>
                    <a:pt x="3179" y="314"/>
                  </a:lnTo>
                  <a:lnTo>
                    <a:pt x="3111" y="301"/>
                  </a:lnTo>
                  <a:lnTo>
                    <a:pt x="3017" y="306"/>
                  </a:lnTo>
                  <a:lnTo>
                    <a:pt x="2925" y="332"/>
                  </a:lnTo>
                  <a:lnTo>
                    <a:pt x="2863" y="366"/>
                  </a:lnTo>
                  <a:lnTo>
                    <a:pt x="2825" y="394"/>
                  </a:lnTo>
                  <a:lnTo>
                    <a:pt x="2793" y="427"/>
                  </a:lnTo>
                  <a:lnTo>
                    <a:pt x="2764" y="464"/>
                  </a:lnTo>
                  <a:lnTo>
                    <a:pt x="2753" y="485"/>
                  </a:lnTo>
                  <a:lnTo>
                    <a:pt x="2735" y="520"/>
                  </a:lnTo>
                  <a:lnTo>
                    <a:pt x="2711" y="595"/>
                  </a:lnTo>
                  <a:lnTo>
                    <a:pt x="2704" y="673"/>
                  </a:lnTo>
                  <a:lnTo>
                    <a:pt x="2707" y="751"/>
                  </a:lnTo>
                  <a:lnTo>
                    <a:pt x="2726" y="829"/>
                  </a:lnTo>
                  <a:lnTo>
                    <a:pt x="2754" y="901"/>
                  </a:lnTo>
                  <a:lnTo>
                    <a:pt x="2794" y="970"/>
                  </a:lnTo>
                  <a:lnTo>
                    <a:pt x="2845" y="1029"/>
                  </a:lnTo>
                  <a:lnTo>
                    <a:pt x="2875" y="1055"/>
                  </a:lnTo>
                  <a:lnTo>
                    <a:pt x="2923" y="1094"/>
                  </a:lnTo>
                  <a:lnTo>
                    <a:pt x="3028" y="1153"/>
                  </a:lnTo>
                  <a:lnTo>
                    <a:pt x="3140" y="1193"/>
                  </a:lnTo>
                  <a:lnTo>
                    <a:pt x="3258" y="1213"/>
                  </a:lnTo>
                  <a:lnTo>
                    <a:pt x="3318" y="1217"/>
                  </a:lnTo>
                  <a:lnTo>
                    <a:pt x="3289" y="1230"/>
                  </a:lnTo>
                  <a:lnTo>
                    <a:pt x="3240" y="1267"/>
                  </a:lnTo>
                  <a:lnTo>
                    <a:pt x="3197" y="1313"/>
                  </a:lnTo>
                  <a:lnTo>
                    <a:pt x="3164" y="1365"/>
                  </a:lnTo>
                  <a:lnTo>
                    <a:pt x="3140" y="1423"/>
                  </a:lnTo>
                  <a:lnTo>
                    <a:pt x="3129" y="1486"/>
                  </a:lnTo>
                  <a:lnTo>
                    <a:pt x="3130" y="1548"/>
                  </a:lnTo>
                  <a:lnTo>
                    <a:pt x="3144" y="1609"/>
                  </a:lnTo>
                  <a:lnTo>
                    <a:pt x="3159" y="1639"/>
                  </a:lnTo>
                  <a:lnTo>
                    <a:pt x="3162" y="1646"/>
                  </a:lnTo>
                  <a:lnTo>
                    <a:pt x="3174" y="1655"/>
                  </a:lnTo>
                  <a:lnTo>
                    <a:pt x="3193" y="1658"/>
                  </a:lnTo>
                  <a:lnTo>
                    <a:pt x="3217" y="1644"/>
                  </a:lnTo>
                  <a:lnTo>
                    <a:pt x="3227" y="1618"/>
                  </a:lnTo>
                  <a:lnTo>
                    <a:pt x="3223" y="1601"/>
                  </a:lnTo>
                  <a:lnTo>
                    <a:pt x="3210" y="1570"/>
                  </a:lnTo>
                  <a:lnTo>
                    <a:pt x="3193" y="1506"/>
                  </a:lnTo>
                  <a:lnTo>
                    <a:pt x="3190" y="1443"/>
                  </a:lnTo>
                  <a:lnTo>
                    <a:pt x="3204" y="1378"/>
                  </a:lnTo>
                  <a:lnTo>
                    <a:pt x="3219" y="1348"/>
                  </a:lnTo>
                  <a:lnTo>
                    <a:pt x="3234" y="1325"/>
                  </a:lnTo>
                  <a:lnTo>
                    <a:pt x="3266" y="1286"/>
                  </a:lnTo>
                  <a:lnTo>
                    <a:pt x="3304" y="1254"/>
                  </a:lnTo>
                  <a:lnTo>
                    <a:pt x="3346" y="1228"/>
                  </a:lnTo>
                  <a:lnTo>
                    <a:pt x="3370" y="1217"/>
                  </a:lnTo>
                  <a:lnTo>
                    <a:pt x="3419" y="1215"/>
                  </a:lnTo>
                  <a:lnTo>
                    <a:pt x="3467" y="1210"/>
                  </a:lnTo>
                  <a:lnTo>
                    <a:pt x="3444" y="1234"/>
                  </a:lnTo>
                  <a:lnTo>
                    <a:pt x="3406" y="1293"/>
                  </a:lnTo>
                  <a:lnTo>
                    <a:pt x="3381" y="1356"/>
                  </a:lnTo>
                  <a:lnTo>
                    <a:pt x="3372" y="1422"/>
                  </a:lnTo>
                  <a:lnTo>
                    <a:pt x="3375" y="1456"/>
                  </a:lnTo>
                  <a:lnTo>
                    <a:pt x="3376" y="1465"/>
                  </a:lnTo>
                  <a:lnTo>
                    <a:pt x="3384" y="1479"/>
                  </a:lnTo>
                  <a:lnTo>
                    <a:pt x="3403" y="1491"/>
                  </a:lnTo>
                  <a:lnTo>
                    <a:pt x="3432" y="1487"/>
                  </a:lnTo>
                  <a:lnTo>
                    <a:pt x="3445" y="1471"/>
                  </a:lnTo>
                  <a:lnTo>
                    <a:pt x="3449" y="1456"/>
                  </a:lnTo>
                  <a:lnTo>
                    <a:pt x="3448" y="1445"/>
                  </a:lnTo>
                  <a:lnTo>
                    <a:pt x="3441" y="1410"/>
                  </a:lnTo>
                  <a:lnTo>
                    <a:pt x="3442" y="1344"/>
                  </a:lnTo>
                  <a:lnTo>
                    <a:pt x="3459" y="1282"/>
                  </a:lnTo>
                  <a:lnTo>
                    <a:pt x="3492" y="1226"/>
                  </a:lnTo>
                  <a:lnTo>
                    <a:pt x="3514" y="1202"/>
                  </a:lnTo>
                  <a:lnTo>
                    <a:pt x="3515" y="1200"/>
                  </a:lnTo>
                  <a:lnTo>
                    <a:pt x="3573" y="1189"/>
                  </a:lnTo>
                  <a:lnTo>
                    <a:pt x="3689" y="1155"/>
                  </a:lnTo>
                  <a:lnTo>
                    <a:pt x="3746" y="1136"/>
                  </a:lnTo>
                  <a:lnTo>
                    <a:pt x="3702" y="1184"/>
                  </a:lnTo>
                  <a:lnTo>
                    <a:pt x="3663" y="1237"/>
                  </a:lnTo>
                  <a:lnTo>
                    <a:pt x="3645" y="1264"/>
                  </a:lnTo>
                  <a:lnTo>
                    <a:pt x="3611" y="1322"/>
                  </a:lnTo>
                  <a:lnTo>
                    <a:pt x="3586" y="1385"/>
                  </a:lnTo>
                  <a:lnTo>
                    <a:pt x="3576" y="1449"/>
                  </a:lnTo>
                  <a:lnTo>
                    <a:pt x="3578" y="1483"/>
                  </a:lnTo>
                  <a:lnTo>
                    <a:pt x="3584" y="1509"/>
                  </a:lnTo>
                  <a:lnTo>
                    <a:pt x="3603" y="1558"/>
                  </a:lnTo>
                  <a:lnTo>
                    <a:pt x="3634" y="1602"/>
                  </a:lnTo>
                  <a:lnTo>
                    <a:pt x="3677" y="1632"/>
                  </a:lnTo>
                  <a:lnTo>
                    <a:pt x="3703" y="1637"/>
                  </a:lnTo>
                  <a:lnTo>
                    <a:pt x="3713" y="1639"/>
                  </a:lnTo>
                  <a:lnTo>
                    <a:pt x="3729" y="1636"/>
                  </a:lnTo>
                  <a:lnTo>
                    <a:pt x="3747" y="1622"/>
                  </a:lnTo>
                  <a:lnTo>
                    <a:pt x="3755" y="1595"/>
                  </a:lnTo>
                  <a:lnTo>
                    <a:pt x="3747" y="1572"/>
                  </a:lnTo>
                  <a:lnTo>
                    <a:pt x="3734" y="1561"/>
                  </a:lnTo>
                  <a:lnTo>
                    <a:pt x="3725" y="1557"/>
                  </a:lnTo>
                  <a:lnTo>
                    <a:pt x="3696" y="1544"/>
                  </a:lnTo>
                  <a:lnTo>
                    <a:pt x="3659" y="1508"/>
                  </a:lnTo>
                  <a:lnTo>
                    <a:pt x="3641" y="1465"/>
                  </a:lnTo>
                  <a:lnTo>
                    <a:pt x="3638" y="1417"/>
                  </a:lnTo>
                  <a:lnTo>
                    <a:pt x="3648" y="1365"/>
                  </a:lnTo>
                  <a:lnTo>
                    <a:pt x="3668" y="1315"/>
                  </a:lnTo>
                  <a:lnTo>
                    <a:pt x="3707" y="1241"/>
                  </a:lnTo>
                  <a:lnTo>
                    <a:pt x="3735" y="1200"/>
                  </a:lnTo>
                  <a:lnTo>
                    <a:pt x="3772" y="1153"/>
                  </a:lnTo>
                  <a:lnTo>
                    <a:pt x="3813" y="1108"/>
                  </a:lnTo>
                  <a:lnTo>
                    <a:pt x="3912" y="1066"/>
                  </a:lnTo>
                  <a:lnTo>
                    <a:pt x="4099" y="963"/>
                  </a:lnTo>
                  <a:lnTo>
                    <a:pt x="4189" y="906"/>
                  </a:lnTo>
                  <a:lnTo>
                    <a:pt x="4264" y="854"/>
                  </a:lnTo>
                  <a:lnTo>
                    <a:pt x="4339" y="800"/>
                  </a:lnTo>
                  <a:lnTo>
                    <a:pt x="4302" y="843"/>
                  </a:lnTo>
                  <a:lnTo>
                    <a:pt x="4242" y="937"/>
                  </a:lnTo>
                  <a:lnTo>
                    <a:pt x="4195" y="1042"/>
                  </a:lnTo>
                  <a:lnTo>
                    <a:pt x="4159" y="1154"/>
                  </a:lnTo>
                  <a:lnTo>
                    <a:pt x="4116" y="1328"/>
                  </a:lnTo>
                  <a:lnTo>
                    <a:pt x="4064" y="1556"/>
                  </a:lnTo>
                  <a:lnTo>
                    <a:pt x="4032" y="1661"/>
                  </a:lnTo>
                  <a:lnTo>
                    <a:pt x="4007" y="1728"/>
                  </a:lnTo>
                  <a:lnTo>
                    <a:pt x="3958" y="1823"/>
                  </a:lnTo>
                  <a:lnTo>
                    <a:pt x="3921" y="1882"/>
                  </a:lnTo>
                  <a:lnTo>
                    <a:pt x="3877" y="1937"/>
                  </a:lnTo>
                  <a:lnTo>
                    <a:pt x="3827" y="1987"/>
                  </a:lnTo>
                  <a:lnTo>
                    <a:pt x="3774" y="2034"/>
                  </a:lnTo>
                  <a:lnTo>
                    <a:pt x="3716" y="2074"/>
                  </a:lnTo>
                  <a:lnTo>
                    <a:pt x="3683" y="2092"/>
                  </a:lnTo>
                  <a:lnTo>
                    <a:pt x="3652" y="2109"/>
                  </a:lnTo>
                  <a:lnTo>
                    <a:pt x="3588" y="2136"/>
                  </a:lnTo>
                  <a:lnTo>
                    <a:pt x="3521" y="2158"/>
                  </a:lnTo>
                  <a:lnTo>
                    <a:pt x="3453" y="2173"/>
                  </a:lnTo>
                  <a:lnTo>
                    <a:pt x="3384" y="2180"/>
                  </a:lnTo>
                  <a:lnTo>
                    <a:pt x="3314" y="2182"/>
                  </a:lnTo>
                  <a:lnTo>
                    <a:pt x="3244" y="2176"/>
                  </a:lnTo>
                  <a:lnTo>
                    <a:pt x="3174" y="2164"/>
                  </a:lnTo>
                  <a:lnTo>
                    <a:pt x="3140" y="2154"/>
                  </a:lnTo>
                  <a:lnTo>
                    <a:pt x="3099" y="2141"/>
                  </a:lnTo>
                  <a:lnTo>
                    <a:pt x="3024" y="2109"/>
                  </a:lnTo>
                  <a:lnTo>
                    <a:pt x="2955" y="2070"/>
                  </a:lnTo>
                  <a:lnTo>
                    <a:pt x="2893" y="2025"/>
                  </a:lnTo>
                  <a:lnTo>
                    <a:pt x="2836" y="1974"/>
                  </a:lnTo>
                  <a:lnTo>
                    <a:pt x="2784" y="1917"/>
                  </a:lnTo>
                  <a:lnTo>
                    <a:pt x="2715" y="1827"/>
                  </a:lnTo>
                  <a:lnTo>
                    <a:pt x="2639" y="1690"/>
                  </a:lnTo>
                  <a:lnTo>
                    <a:pt x="2573" y="1547"/>
                  </a:lnTo>
                  <a:lnTo>
                    <a:pt x="2486" y="1322"/>
                  </a:lnTo>
                  <a:lnTo>
                    <a:pt x="2430" y="1177"/>
                  </a:lnTo>
                  <a:lnTo>
                    <a:pt x="2399" y="1102"/>
                  </a:lnTo>
                  <a:lnTo>
                    <a:pt x="2330" y="956"/>
                  </a:lnTo>
                  <a:lnTo>
                    <a:pt x="2251" y="816"/>
                  </a:lnTo>
                  <a:lnTo>
                    <a:pt x="2157" y="685"/>
                  </a:lnTo>
                  <a:lnTo>
                    <a:pt x="2103" y="624"/>
                  </a:lnTo>
                  <a:lnTo>
                    <a:pt x="2048" y="565"/>
                  </a:lnTo>
                  <a:lnTo>
                    <a:pt x="1925" y="459"/>
                  </a:lnTo>
                  <a:lnTo>
                    <a:pt x="1822" y="392"/>
                  </a:lnTo>
                  <a:lnTo>
                    <a:pt x="1751" y="353"/>
                  </a:lnTo>
                  <a:lnTo>
                    <a:pt x="1677" y="319"/>
                  </a:lnTo>
                  <a:lnTo>
                    <a:pt x="1601" y="292"/>
                  </a:lnTo>
                  <a:lnTo>
                    <a:pt x="1562" y="282"/>
                  </a:lnTo>
                  <a:lnTo>
                    <a:pt x="1503" y="269"/>
                  </a:lnTo>
                  <a:lnTo>
                    <a:pt x="1383" y="253"/>
                  </a:lnTo>
                  <a:lnTo>
                    <a:pt x="1261" y="253"/>
                  </a:lnTo>
                  <a:lnTo>
                    <a:pt x="1140" y="269"/>
                  </a:lnTo>
                  <a:lnTo>
                    <a:pt x="1082" y="284"/>
                  </a:lnTo>
                  <a:lnTo>
                    <a:pt x="1046" y="289"/>
                  </a:lnTo>
                  <a:lnTo>
                    <a:pt x="975" y="314"/>
                  </a:lnTo>
                  <a:lnTo>
                    <a:pt x="907" y="350"/>
                  </a:lnTo>
                  <a:lnTo>
                    <a:pt x="846" y="392"/>
                  </a:lnTo>
                  <a:lnTo>
                    <a:pt x="819" y="414"/>
                  </a:lnTo>
                  <a:lnTo>
                    <a:pt x="736" y="488"/>
                  </a:lnTo>
                  <a:lnTo>
                    <a:pt x="610" y="600"/>
                  </a:lnTo>
                  <a:lnTo>
                    <a:pt x="520" y="666"/>
                  </a:lnTo>
                  <a:lnTo>
                    <a:pt x="470" y="691"/>
                  </a:lnTo>
                  <a:lnTo>
                    <a:pt x="429" y="709"/>
                  </a:lnTo>
                  <a:lnTo>
                    <a:pt x="358" y="726"/>
                  </a:lnTo>
                  <a:lnTo>
                    <a:pt x="310" y="730"/>
                  </a:lnTo>
                  <a:lnTo>
                    <a:pt x="262" y="727"/>
                  </a:lnTo>
                  <a:lnTo>
                    <a:pt x="216" y="716"/>
                  </a:lnTo>
                  <a:lnTo>
                    <a:pt x="175" y="696"/>
                  </a:lnTo>
                  <a:lnTo>
                    <a:pt x="139" y="665"/>
                  </a:lnTo>
                  <a:lnTo>
                    <a:pt x="124" y="644"/>
                  </a:lnTo>
                  <a:lnTo>
                    <a:pt x="114" y="629"/>
                  </a:lnTo>
                  <a:lnTo>
                    <a:pt x="100" y="597"/>
                  </a:lnTo>
                  <a:lnTo>
                    <a:pt x="94" y="562"/>
                  </a:lnTo>
                  <a:lnTo>
                    <a:pt x="100" y="527"/>
                  </a:lnTo>
                  <a:lnTo>
                    <a:pt x="107" y="508"/>
                  </a:lnTo>
                  <a:lnTo>
                    <a:pt x="123" y="480"/>
                  </a:lnTo>
                  <a:lnTo>
                    <a:pt x="159" y="445"/>
                  </a:lnTo>
                  <a:lnTo>
                    <a:pt x="188" y="431"/>
                  </a:lnTo>
                  <a:lnTo>
                    <a:pt x="206" y="428"/>
                  </a:lnTo>
                  <a:lnTo>
                    <a:pt x="215" y="427"/>
                  </a:lnTo>
                  <a:lnTo>
                    <a:pt x="232" y="418"/>
                  </a:lnTo>
                  <a:lnTo>
                    <a:pt x="246" y="398"/>
                  </a:lnTo>
                  <a:lnTo>
                    <a:pt x="246" y="367"/>
                  </a:lnTo>
                  <a:lnTo>
                    <a:pt x="232" y="348"/>
                  </a:lnTo>
                  <a:lnTo>
                    <a:pt x="216" y="340"/>
                  </a:lnTo>
                  <a:lnTo>
                    <a:pt x="206" y="339"/>
                  </a:lnTo>
                  <a:lnTo>
                    <a:pt x="180" y="337"/>
                  </a:lnTo>
                  <a:lnTo>
                    <a:pt x="135" y="348"/>
                  </a:lnTo>
                  <a:lnTo>
                    <a:pt x="93" y="370"/>
                  </a:lnTo>
                  <a:lnTo>
                    <a:pt x="58" y="399"/>
                  </a:lnTo>
                  <a:lnTo>
                    <a:pt x="31" y="438"/>
                  </a:lnTo>
                  <a:lnTo>
                    <a:pt x="11" y="482"/>
                  </a:lnTo>
                  <a:lnTo>
                    <a:pt x="1" y="529"/>
                  </a:lnTo>
                  <a:lnTo>
                    <a:pt x="0" y="576"/>
                  </a:lnTo>
                  <a:lnTo>
                    <a:pt x="4" y="599"/>
                  </a:lnTo>
                  <a:lnTo>
                    <a:pt x="10" y="624"/>
                  </a:lnTo>
                  <a:lnTo>
                    <a:pt x="32" y="669"/>
                  </a:lnTo>
                  <a:lnTo>
                    <a:pt x="62" y="708"/>
                  </a:lnTo>
                  <a:lnTo>
                    <a:pt x="98" y="742"/>
                  </a:lnTo>
                  <a:lnTo>
                    <a:pt x="141" y="768"/>
                  </a:lnTo>
                  <a:lnTo>
                    <a:pt x="188" y="787"/>
                  </a:lnTo>
                  <a:lnTo>
                    <a:pt x="237" y="799"/>
                  </a:lnTo>
                  <a:lnTo>
                    <a:pt x="288" y="803"/>
                  </a:lnTo>
                  <a:lnTo>
                    <a:pt x="312" y="800"/>
                  </a:lnTo>
                  <a:lnTo>
                    <a:pt x="338" y="797"/>
                  </a:lnTo>
                  <a:lnTo>
                    <a:pt x="390" y="784"/>
                  </a:lnTo>
                  <a:lnTo>
                    <a:pt x="463" y="757"/>
                  </a:lnTo>
                  <a:lnTo>
                    <a:pt x="549" y="703"/>
                  </a:lnTo>
                  <a:lnTo>
                    <a:pt x="630" y="637"/>
                  </a:lnTo>
                  <a:lnTo>
                    <a:pt x="667" y="599"/>
                  </a:lnTo>
                  <a:lnTo>
                    <a:pt x="643" y="644"/>
                  </a:lnTo>
                  <a:lnTo>
                    <a:pt x="605" y="739"/>
                  </a:lnTo>
                  <a:lnTo>
                    <a:pt x="592" y="790"/>
                  </a:lnTo>
                  <a:lnTo>
                    <a:pt x="584" y="823"/>
                  </a:lnTo>
                  <a:lnTo>
                    <a:pt x="577" y="892"/>
                  </a:lnTo>
                  <a:lnTo>
                    <a:pt x="574" y="959"/>
                  </a:lnTo>
                  <a:lnTo>
                    <a:pt x="581" y="1028"/>
                  </a:lnTo>
                  <a:lnTo>
                    <a:pt x="592" y="1094"/>
                  </a:lnTo>
                  <a:lnTo>
                    <a:pt x="614" y="1158"/>
                  </a:lnTo>
                  <a:lnTo>
                    <a:pt x="643" y="1220"/>
                  </a:lnTo>
                  <a:lnTo>
                    <a:pt x="680" y="1277"/>
                  </a:lnTo>
                  <a:lnTo>
                    <a:pt x="704" y="1304"/>
                  </a:lnTo>
                  <a:lnTo>
                    <a:pt x="724" y="1328"/>
                  </a:lnTo>
                  <a:lnTo>
                    <a:pt x="772" y="1369"/>
                  </a:lnTo>
                  <a:lnTo>
                    <a:pt x="825" y="1405"/>
                  </a:lnTo>
                  <a:lnTo>
                    <a:pt x="881" y="1436"/>
                  </a:lnTo>
                  <a:lnTo>
                    <a:pt x="941" y="1460"/>
                  </a:lnTo>
                  <a:lnTo>
                    <a:pt x="1003" y="1478"/>
                  </a:lnTo>
                  <a:lnTo>
                    <a:pt x="1067" y="1488"/>
                  </a:lnTo>
                  <a:lnTo>
                    <a:pt x="1130" y="1490"/>
                  </a:lnTo>
                  <a:lnTo>
                    <a:pt x="1161" y="1488"/>
                  </a:lnTo>
                  <a:lnTo>
                    <a:pt x="1192" y="1484"/>
                  </a:lnTo>
                  <a:lnTo>
                    <a:pt x="1253" y="1471"/>
                  </a:lnTo>
                  <a:lnTo>
                    <a:pt x="1312" y="1452"/>
                  </a:lnTo>
                  <a:lnTo>
                    <a:pt x="1366" y="1425"/>
                  </a:lnTo>
                  <a:lnTo>
                    <a:pt x="1417" y="1391"/>
                  </a:lnTo>
                  <a:lnTo>
                    <a:pt x="1462" y="1351"/>
                  </a:lnTo>
                  <a:lnTo>
                    <a:pt x="1501" y="1304"/>
                  </a:lnTo>
                  <a:lnTo>
                    <a:pt x="1532" y="1250"/>
                  </a:lnTo>
                  <a:lnTo>
                    <a:pt x="1545" y="1221"/>
                  </a:lnTo>
                  <a:lnTo>
                    <a:pt x="1555" y="1193"/>
                  </a:lnTo>
                  <a:lnTo>
                    <a:pt x="1569" y="1136"/>
                  </a:lnTo>
                  <a:lnTo>
                    <a:pt x="1577" y="1076"/>
                  </a:lnTo>
                  <a:lnTo>
                    <a:pt x="1577" y="1015"/>
                  </a:lnTo>
                  <a:lnTo>
                    <a:pt x="1571" y="956"/>
                  </a:lnTo>
                  <a:lnTo>
                    <a:pt x="1556" y="897"/>
                  </a:lnTo>
                  <a:lnTo>
                    <a:pt x="1536" y="840"/>
                  </a:lnTo>
                  <a:lnTo>
                    <a:pt x="1509" y="787"/>
                  </a:lnTo>
                  <a:lnTo>
                    <a:pt x="1492" y="762"/>
                  </a:lnTo>
                  <a:lnTo>
                    <a:pt x="1472" y="736"/>
                  </a:lnTo>
                  <a:lnTo>
                    <a:pt x="1426" y="689"/>
                  </a:lnTo>
                  <a:lnTo>
                    <a:pt x="1371" y="648"/>
                  </a:lnTo>
                  <a:lnTo>
                    <a:pt x="1313" y="617"/>
                  </a:lnTo>
                  <a:lnTo>
                    <a:pt x="1249" y="597"/>
                  </a:lnTo>
                  <a:lnTo>
                    <a:pt x="1184" y="587"/>
                  </a:lnTo>
                  <a:lnTo>
                    <a:pt x="1120" y="593"/>
                  </a:lnTo>
                  <a:lnTo>
                    <a:pt x="1055" y="612"/>
                  </a:lnTo>
                  <a:lnTo>
                    <a:pt x="1024" y="629"/>
                  </a:lnTo>
                  <a:lnTo>
                    <a:pt x="994" y="647"/>
                  </a:lnTo>
                  <a:lnTo>
                    <a:pt x="940" y="692"/>
                  </a:lnTo>
                  <a:lnTo>
                    <a:pt x="898" y="748"/>
                  </a:lnTo>
                  <a:lnTo>
                    <a:pt x="880" y="796"/>
                  </a:lnTo>
                  <a:lnTo>
                    <a:pt x="873" y="831"/>
                  </a:lnTo>
                  <a:lnTo>
                    <a:pt x="873" y="849"/>
                  </a:lnTo>
                  <a:lnTo>
                    <a:pt x="875" y="882"/>
                  </a:lnTo>
                  <a:lnTo>
                    <a:pt x="888" y="943"/>
                  </a:lnTo>
                  <a:lnTo>
                    <a:pt x="912" y="998"/>
                  </a:lnTo>
                  <a:lnTo>
                    <a:pt x="954" y="1045"/>
                  </a:lnTo>
                  <a:lnTo>
                    <a:pt x="981" y="1062"/>
                  </a:lnTo>
                  <a:lnTo>
                    <a:pt x="990" y="1066"/>
                  </a:lnTo>
                  <a:lnTo>
                    <a:pt x="1006" y="1061"/>
                  </a:lnTo>
                  <a:lnTo>
                    <a:pt x="1015" y="1046"/>
                  </a:lnTo>
                  <a:lnTo>
                    <a:pt x="1012" y="1029"/>
                  </a:lnTo>
                  <a:lnTo>
                    <a:pt x="1004" y="1022"/>
                  </a:lnTo>
                  <a:lnTo>
                    <a:pt x="987" y="1010"/>
                  </a:lnTo>
                  <a:lnTo>
                    <a:pt x="960" y="980"/>
                  </a:lnTo>
                  <a:lnTo>
                    <a:pt x="943" y="946"/>
                  </a:lnTo>
                  <a:lnTo>
                    <a:pt x="936" y="909"/>
                  </a:lnTo>
                  <a:lnTo>
                    <a:pt x="937" y="871"/>
                  </a:lnTo>
                  <a:lnTo>
                    <a:pt x="946" y="834"/>
                  </a:lnTo>
                  <a:lnTo>
                    <a:pt x="963" y="799"/>
                  </a:lnTo>
                  <a:lnTo>
                    <a:pt x="987" y="769"/>
                  </a:lnTo>
                  <a:lnTo>
                    <a:pt x="1002" y="755"/>
                  </a:lnTo>
                  <a:lnTo>
                    <a:pt x="1032" y="735"/>
                  </a:lnTo>
                  <a:lnTo>
                    <a:pt x="1098" y="711"/>
                  </a:lnTo>
                  <a:lnTo>
                    <a:pt x="1170" y="704"/>
                  </a:lnTo>
                  <a:lnTo>
                    <a:pt x="1240" y="714"/>
                  </a:lnTo>
                  <a:lnTo>
                    <a:pt x="1273" y="727"/>
                  </a:lnTo>
                  <a:lnTo>
                    <a:pt x="1300" y="739"/>
                  </a:lnTo>
                  <a:lnTo>
                    <a:pt x="1345" y="770"/>
                  </a:lnTo>
                  <a:lnTo>
                    <a:pt x="1385" y="810"/>
                  </a:lnTo>
                  <a:lnTo>
                    <a:pt x="1418" y="856"/>
                  </a:lnTo>
                  <a:lnTo>
                    <a:pt x="1442" y="908"/>
                  </a:lnTo>
                  <a:lnTo>
                    <a:pt x="1461" y="962"/>
                  </a:lnTo>
                  <a:lnTo>
                    <a:pt x="1472" y="1018"/>
                  </a:lnTo>
                  <a:lnTo>
                    <a:pt x="1477" y="1073"/>
                  </a:lnTo>
                  <a:lnTo>
                    <a:pt x="1476" y="1101"/>
                  </a:lnTo>
                  <a:lnTo>
                    <a:pt x="1474" y="1137"/>
                  </a:lnTo>
                  <a:lnTo>
                    <a:pt x="1458" y="1204"/>
                  </a:lnTo>
                  <a:lnTo>
                    <a:pt x="1431" y="1261"/>
                  </a:lnTo>
                  <a:lnTo>
                    <a:pt x="1394" y="1309"/>
                  </a:lnTo>
                  <a:lnTo>
                    <a:pt x="1350" y="1350"/>
                  </a:lnTo>
                  <a:lnTo>
                    <a:pt x="1300" y="1381"/>
                  </a:lnTo>
                  <a:lnTo>
                    <a:pt x="1243" y="1404"/>
                  </a:lnTo>
                  <a:lnTo>
                    <a:pt x="1183" y="1418"/>
                  </a:lnTo>
                  <a:lnTo>
                    <a:pt x="1120" y="1425"/>
                  </a:lnTo>
                  <a:lnTo>
                    <a:pt x="1055" y="1423"/>
                  </a:lnTo>
                  <a:lnTo>
                    <a:pt x="990" y="1414"/>
                  </a:lnTo>
                  <a:lnTo>
                    <a:pt x="928" y="1396"/>
                  </a:lnTo>
                  <a:lnTo>
                    <a:pt x="867" y="1372"/>
                  </a:lnTo>
                  <a:lnTo>
                    <a:pt x="811" y="1340"/>
                  </a:lnTo>
                  <a:lnTo>
                    <a:pt x="761" y="1300"/>
                  </a:lnTo>
                  <a:lnTo>
                    <a:pt x="717" y="1254"/>
                  </a:lnTo>
                  <a:lnTo>
                    <a:pt x="698" y="1228"/>
                  </a:lnTo>
                  <a:lnTo>
                    <a:pt x="679" y="1195"/>
                  </a:lnTo>
                  <a:lnTo>
                    <a:pt x="648" y="1127"/>
                  </a:lnTo>
                  <a:lnTo>
                    <a:pt x="627" y="1054"/>
                  </a:lnTo>
                  <a:lnTo>
                    <a:pt x="617" y="980"/>
                  </a:lnTo>
                  <a:lnTo>
                    <a:pt x="617" y="905"/>
                  </a:lnTo>
                  <a:lnTo>
                    <a:pt x="626" y="830"/>
                  </a:lnTo>
                  <a:lnTo>
                    <a:pt x="645" y="757"/>
                  </a:lnTo>
                  <a:lnTo>
                    <a:pt x="673" y="686"/>
                  </a:lnTo>
                  <a:lnTo>
                    <a:pt x="689" y="652"/>
                  </a:lnTo>
                  <a:lnTo>
                    <a:pt x="710" y="617"/>
                  </a:lnTo>
                  <a:lnTo>
                    <a:pt x="758" y="551"/>
                  </a:lnTo>
                  <a:lnTo>
                    <a:pt x="814" y="492"/>
                  </a:lnTo>
                  <a:lnTo>
                    <a:pt x="875" y="440"/>
                  </a:lnTo>
                  <a:lnTo>
                    <a:pt x="942" y="397"/>
                  </a:lnTo>
                  <a:lnTo>
                    <a:pt x="1015" y="362"/>
                  </a:lnTo>
                  <a:lnTo>
                    <a:pt x="1091" y="335"/>
                  </a:lnTo>
                  <a:lnTo>
                    <a:pt x="1172" y="317"/>
                  </a:lnTo>
                  <a:lnTo>
                    <a:pt x="1213" y="313"/>
                  </a:lnTo>
                  <a:lnTo>
                    <a:pt x="1254" y="309"/>
                  </a:lnTo>
                  <a:lnTo>
                    <a:pt x="1339" y="309"/>
                  </a:lnTo>
                  <a:lnTo>
                    <a:pt x="1422" y="315"/>
                  </a:lnTo>
                  <a:lnTo>
                    <a:pt x="1503" y="331"/>
                  </a:lnTo>
                  <a:lnTo>
                    <a:pt x="1584" y="353"/>
                  </a:lnTo>
                  <a:lnTo>
                    <a:pt x="1661" y="383"/>
                  </a:lnTo>
                  <a:lnTo>
                    <a:pt x="1737" y="420"/>
                  </a:lnTo>
                  <a:lnTo>
                    <a:pt x="1809" y="464"/>
                  </a:lnTo>
                  <a:lnTo>
                    <a:pt x="1843" y="489"/>
                  </a:lnTo>
                  <a:lnTo>
                    <a:pt x="1909" y="541"/>
                  </a:lnTo>
                  <a:lnTo>
                    <a:pt x="2026" y="659"/>
                  </a:lnTo>
                  <a:lnTo>
                    <a:pt x="2128" y="791"/>
                  </a:lnTo>
                  <a:lnTo>
                    <a:pt x="2214" y="933"/>
                  </a:lnTo>
                  <a:lnTo>
                    <a:pt x="2249" y="1009"/>
                  </a:lnTo>
                  <a:lnTo>
                    <a:pt x="2302" y="1129"/>
                  </a:lnTo>
                  <a:lnTo>
                    <a:pt x="2392" y="1385"/>
                  </a:lnTo>
                  <a:lnTo>
                    <a:pt x="2439" y="1513"/>
                  </a:lnTo>
                  <a:lnTo>
                    <a:pt x="2394" y="1475"/>
                  </a:lnTo>
                  <a:lnTo>
                    <a:pt x="2297" y="1409"/>
                  </a:lnTo>
                  <a:lnTo>
                    <a:pt x="2192" y="1360"/>
                  </a:lnTo>
                  <a:lnTo>
                    <a:pt x="2107" y="1338"/>
                  </a:lnTo>
                  <a:lnTo>
                    <a:pt x="2049" y="1330"/>
                  </a:lnTo>
                  <a:lnTo>
                    <a:pt x="2019" y="1329"/>
                  </a:lnTo>
                  <a:lnTo>
                    <a:pt x="1980" y="1330"/>
                  </a:lnTo>
                  <a:lnTo>
                    <a:pt x="1905" y="1339"/>
                  </a:lnTo>
                  <a:lnTo>
                    <a:pt x="1834" y="1360"/>
                  </a:lnTo>
                  <a:lnTo>
                    <a:pt x="1766" y="1392"/>
                  </a:lnTo>
                  <a:lnTo>
                    <a:pt x="1707" y="1434"/>
                  </a:lnTo>
                  <a:lnTo>
                    <a:pt x="1655" y="1486"/>
                  </a:lnTo>
                  <a:lnTo>
                    <a:pt x="1615" y="1547"/>
                  </a:lnTo>
                  <a:lnTo>
                    <a:pt x="1588" y="1618"/>
                  </a:lnTo>
                  <a:lnTo>
                    <a:pt x="1580" y="1657"/>
                  </a:lnTo>
                  <a:lnTo>
                    <a:pt x="1577" y="1681"/>
                  </a:lnTo>
                  <a:lnTo>
                    <a:pt x="1576" y="1706"/>
                  </a:lnTo>
                  <a:lnTo>
                    <a:pt x="1575" y="1710"/>
                  </a:lnTo>
                  <a:lnTo>
                    <a:pt x="1576" y="1715"/>
                  </a:lnTo>
                  <a:lnTo>
                    <a:pt x="1577" y="1744"/>
                  </a:lnTo>
                  <a:lnTo>
                    <a:pt x="1588" y="1801"/>
                  </a:lnTo>
                  <a:lnTo>
                    <a:pt x="1597" y="1828"/>
                  </a:lnTo>
                  <a:lnTo>
                    <a:pt x="1589" y="1847"/>
                  </a:lnTo>
                  <a:lnTo>
                    <a:pt x="1562" y="1880"/>
                  </a:lnTo>
                  <a:lnTo>
                    <a:pt x="1544" y="1890"/>
                  </a:lnTo>
                  <a:lnTo>
                    <a:pt x="1531" y="1895"/>
                  </a:lnTo>
                  <a:lnTo>
                    <a:pt x="1506" y="1898"/>
                  </a:lnTo>
                  <a:lnTo>
                    <a:pt x="1481" y="1893"/>
                  </a:lnTo>
                  <a:lnTo>
                    <a:pt x="1458" y="1881"/>
                  </a:lnTo>
                  <a:lnTo>
                    <a:pt x="1429" y="1855"/>
                  </a:lnTo>
                  <a:lnTo>
                    <a:pt x="1413" y="1820"/>
                  </a:lnTo>
                  <a:lnTo>
                    <a:pt x="1409" y="1795"/>
                  </a:lnTo>
                  <a:lnTo>
                    <a:pt x="1410" y="1782"/>
                  </a:lnTo>
                  <a:lnTo>
                    <a:pt x="1411" y="1772"/>
                  </a:lnTo>
                  <a:lnTo>
                    <a:pt x="1406" y="1757"/>
                  </a:lnTo>
                  <a:lnTo>
                    <a:pt x="1392" y="1738"/>
                  </a:lnTo>
                  <a:lnTo>
                    <a:pt x="1362" y="1729"/>
                  </a:lnTo>
                  <a:lnTo>
                    <a:pt x="1343" y="1738"/>
                  </a:lnTo>
                  <a:lnTo>
                    <a:pt x="1334" y="1751"/>
                  </a:lnTo>
                  <a:lnTo>
                    <a:pt x="1331" y="1760"/>
                  </a:lnTo>
                  <a:lnTo>
                    <a:pt x="1328" y="1781"/>
                  </a:lnTo>
                  <a:lnTo>
                    <a:pt x="1334" y="1824"/>
                  </a:lnTo>
                  <a:lnTo>
                    <a:pt x="1349" y="1864"/>
                  </a:lnTo>
                  <a:lnTo>
                    <a:pt x="1374" y="1900"/>
                  </a:lnTo>
                  <a:lnTo>
                    <a:pt x="1406" y="1929"/>
                  </a:lnTo>
                  <a:lnTo>
                    <a:pt x="1444" y="1947"/>
                  </a:lnTo>
                  <a:lnTo>
                    <a:pt x="1485" y="1955"/>
                  </a:lnTo>
                  <a:lnTo>
                    <a:pt x="1528" y="1947"/>
                  </a:lnTo>
                  <a:lnTo>
                    <a:pt x="1549" y="1937"/>
                  </a:lnTo>
                  <a:lnTo>
                    <a:pt x="1569" y="1922"/>
                  </a:lnTo>
                  <a:lnTo>
                    <a:pt x="1602" y="1886"/>
                  </a:lnTo>
                  <a:lnTo>
                    <a:pt x="1612" y="1864"/>
                  </a:lnTo>
                  <a:lnTo>
                    <a:pt x="1632" y="1898"/>
                  </a:lnTo>
                  <a:lnTo>
                    <a:pt x="1656" y="1926"/>
                  </a:lnTo>
                  <a:lnTo>
                    <a:pt x="1685" y="1954"/>
                  </a:lnTo>
                  <a:lnTo>
                    <a:pt x="1750" y="1996"/>
                  </a:lnTo>
                  <a:lnTo>
                    <a:pt x="1823" y="2021"/>
                  </a:lnTo>
                  <a:lnTo>
                    <a:pt x="1881" y="2026"/>
                  </a:lnTo>
                  <a:lnTo>
                    <a:pt x="1919" y="2022"/>
                  </a:lnTo>
                  <a:lnTo>
                    <a:pt x="1939" y="2018"/>
                  </a:lnTo>
                  <a:lnTo>
                    <a:pt x="1973" y="2008"/>
                  </a:lnTo>
                  <a:lnTo>
                    <a:pt x="2036" y="1972"/>
                  </a:lnTo>
                  <a:lnTo>
                    <a:pt x="2075" y="1934"/>
                  </a:lnTo>
                  <a:lnTo>
                    <a:pt x="2094" y="1904"/>
                  </a:lnTo>
                  <a:lnTo>
                    <a:pt x="2109" y="1871"/>
                  </a:lnTo>
                  <a:lnTo>
                    <a:pt x="2114" y="1836"/>
                  </a:lnTo>
                  <a:lnTo>
                    <a:pt x="2113" y="1816"/>
                  </a:lnTo>
                  <a:lnTo>
                    <a:pt x="2107" y="1784"/>
                  </a:lnTo>
                  <a:lnTo>
                    <a:pt x="2084" y="1723"/>
                  </a:lnTo>
                  <a:lnTo>
                    <a:pt x="2055" y="1685"/>
                  </a:lnTo>
                  <a:lnTo>
                    <a:pt x="2031" y="1665"/>
                  </a:lnTo>
                  <a:lnTo>
                    <a:pt x="2002" y="1650"/>
                  </a:lnTo>
                  <a:lnTo>
                    <a:pt x="1971" y="1644"/>
                  </a:lnTo>
                  <a:lnTo>
                    <a:pt x="1953" y="1642"/>
                  </a:lnTo>
                  <a:lnTo>
                    <a:pt x="1939" y="1645"/>
                  </a:lnTo>
                  <a:lnTo>
                    <a:pt x="1922" y="1662"/>
                  </a:lnTo>
                  <a:lnTo>
                    <a:pt x="1918" y="1687"/>
                  </a:lnTo>
                  <a:lnTo>
                    <a:pt x="1931" y="1709"/>
                  </a:lnTo>
                  <a:lnTo>
                    <a:pt x="1944" y="1714"/>
                  </a:lnTo>
                  <a:lnTo>
                    <a:pt x="1956" y="1719"/>
                  </a:lnTo>
                  <a:lnTo>
                    <a:pt x="1978" y="1732"/>
                  </a:lnTo>
                  <a:lnTo>
                    <a:pt x="2002" y="1760"/>
                  </a:lnTo>
                  <a:lnTo>
                    <a:pt x="2015" y="1808"/>
                  </a:lnTo>
                  <a:lnTo>
                    <a:pt x="2009" y="1845"/>
                  </a:lnTo>
                  <a:lnTo>
                    <a:pt x="1997" y="1868"/>
                  </a:lnTo>
                  <a:lnTo>
                    <a:pt x="1989" y="1878"/>
                  </a:lnTo>
                  <a:lnTo>
                    <a:pt x="1967" y="1898"/>
                  </a:lnTo>
                  <a:lnTo>
                    <a:pt x="1914" y="1924"/>
                  </a:lnTo>
                  <a:lnTo>
                    <a:pt x="1855" y="1930"/>
                  </a:lnTo>
                  <a:lnTo>
                    <a:pt x="1796" y="1920"/>
                  </a:lnTo>
                  <a:lnTo>
                    <a:pt x="1769" y="1907"/>
                  </a:lnTo>
                  <a:lnTo>
                    <a:pt x="1739" y="1890"/>
                  </a:lnTo>
                  <a:lnTo>
                    <a:pt x="1694" y="1845"/>
                  </a:lnTo>
                  <a:lnTo>
                    <a:pt x="1663" y="1792"/>
                  </a:lnTo>
                  <a:lnTo>
                    <a:pt x="1647" y="1732"/>
                  </a:lnTo>
                  <a:lnTo>
                    <a:pt x="1646" y="1671"/>
                  </a:lnTo>
                  <a:lnTo>
                    <a:pt x="1658" y="1609"/>
                  </a:lnTo>
                  <a:lnTo>
                    <a:pt x="1684" y="1550"/>
                  </a:lnTo>
                  <a:lnTo>
                    <a:pt x="1721" y="1499"/>
                  </a:lnTo>
                  <a:lnTo>
                    <a:pt x="1744" y="1475"/>
                  </a:lnTo>
                  <a:lnTo>
                    <a:pt x="1773" y="1452"/>
                  </a:lnTo>
                  <a:lnTo>
                    <a:pt x="1835" y="1417"/>
                  </a:lnTo>
                  <a:lnTo>
                    <a:pt x="1903" y="1394"/>
                  </a:lnTo>
                  <a:lnTo>
                    <a:pt x="1973" y="1383"/>
                  </a:lnTo>
                  <a:lnTo>
                    <a:pt x="2044" y="1383"/>
                  </a:lnTo>
                  <a:lnTo>
                    <a:pt x="2114" y="1394"/>
                  </a:lnTo>
                  <a:lnTo>
                    <a:pt x="2184" y="1413"/>
                  </a:lnTo>
                  <a:lnTo>
                    <a:pt x="2250" y="1440"/>
                  </a:lnTo>
                  <a:lnTo>
                    <a:pt x="2281" y="1457"/>
                  </a:lnTo>
                  <a:lnTo>
                    <a:pt x="2334" y="1488"/>
                  </a:lnTo>
                  <a:lnTo>
                    <a:pt x="2430" y="1561"/>
                  </a:lnTo>
                  <a:lnTo>
                    <a:pt x="2474" y="1602"/>
                  </a:lnTo>
                  <a:lnTo>
                    <a:pt x="2504" y="1674"/>
                  </a:lnTo>
                  <a:lnTo>
                    <a:pt x="2573" y="1810"/>
                  </a:lnTo>
                  <a:lnTo>
                    <a:pt x="2654" y="1937"/>
                  </a:lnTo>
                  <a:lnTo>
                    <a:pt x="2728" y="2022"/>
                  </a:lnTo>
                  <a:lnTo>
                    <a:pt x="2783" y="2075"/>
                  </a:lnTo>
                  <a:lnTo>
                    <a:pt x="2812" y="2100"/>
                  </a:lnTo>
                  <a:lnTo>
                    <a:pt x="2847" y="2126"/>
                  </a:lnTo>
                  <a:lnTo>
                    <a:pt x="2919" y="2173"/>
                  </a:lnTo>
                  <a:lnTo>
                    <a:pt x="2994" y="2213"/>
                  </a:lnTo>
                  <a:lnTo>
                    <a:pt x="3073" y="2244"/>
                  </a:lnTo>
                  <a:lnTo>
                    <a:pt x="3155" y="2266"/>
                  </a:lnTo>
                  <a:lnTo>
                    <a:pt x="3239" y="2280"/>
                  </a:lnTo>
                  <a:lnTo>
                    <a:pt x="3324" y="2287"/>
                  </a:lnTo>
                  <a:lnTo>
                    <a:pt x="3410" y="2283"/>
                  </a:lnTo>
                  <a:lnTo>
                    <a:pt x="3453" y="2276"/>
                  </a:lnTo>
                  <a:lnTo>
                    <a:pt x="3492" y="2270"/>
                  </a:lnTo>
                  <a:lnTo>
                    <a:pt x="3568" y="2250"/>
                  </a:lnTo>
                  <a:lnTo>
                    <a:pt x="3642" y="2223"/>
                  </a:lnTo>
                  <a:lnTo>
                    <a:pt x="3713" y="2188"/>
                  </a:lnTo>
                  <a:lnTo>
                    <a:pt x="3781" y="2147"/>
                  </a:lnTo>
                  <a:lnTo>
                    <a:pt x="3843" y="2100"/>
                  </a:lnTo>
                  <a:lnTo>
                    <a:pt x="3901" y="2047"/>
                  </a:lnTo>
                  <a:lnTo>
                    <a:pt x="3954" y="1987"/>
                  </a:lnTo>
                  <a:lnTo>
                    <a:pt x="3978" y="1956"/>
                  </a:lnTo>
                  <a:lnTo>
                    <a:pt x="3983" y="1986"/>
                  </a:lnTo>
                  <a:lnTo>
                    <a:pt x="4002" y="2042"/>
                  </a:lnTo>
                  <a:lnTo>
                    <a:pt x="4031" y="2094"/>
                  </a:lnTo>
                  <a:lnTo>
                    <a:pt x="4066" y="2140"/>
                  </a:lnTo>
                  <a:lnTo>
                    <a:pt x="4110" y="2179"/>
                  </a:lnTo>
                  <a:lnTo>
                    <a:pt x="4159" y="2211"/>
                  </a:lnTo>
                  <a:lnTo>
                    <a:pt x="4215" y="2235"/>
                  </a:lnTo>
                  <a:lnTo>
                    <a:pt x="4273" y="2248"/>
                  </a:lnTo>
                  <a:lnTo>
                    <a:pt x="4304" y="2252"/>
                  </a:lnTo>
                  <a:lnTo>
                    <a:pt x="4341" y="2252"/>
                  </a:lnTo>
                  <a:lnTo>
                    <a:pt x="4413" y="2239"/>
                  </a:lnTo>
                  <a:lnTo>
                    <a:pt x="4482" y="2210"/>
                  </a:lnTo>
                  <a:lnTo>
                    <a:pt x="4544" y="2170"/>
                  </a:lnTo>
                  <a:lnTo>
                    <a:pt x="4596" y="2117"/>
                  </a:lnTo>
                  <a:lnTo>
                    <a:pt x="4635" y="2056"/>
                  </a:lnTo>
                  <a:lnTo>
                    <a:pt x="4656" y="1987"/>
                  </a:lnTo>
                  <a:lnTo>
                    <a:pt x="4657" y="1913"/>
                  </a:lnTo>
                  <a:lnTo>
                    <a:pt x="4648" y="1874"/>
                  </a:lnTo>
                  <a:lnTo>
                    <a:pt x="4636" y="1839"/>
                  </a:lnTo>
                  <a:lnTo>
                    <a:pt x="4600" y="1776"/>
                  </a:lnTo>
                  <a:lnTo>
                    <a:pt x="4549" y="1725"/>
                  </a:lnTo>
                  <a:lnTo>
                    <a:pt x="4486" y="1692"/>
                  </a:lnTo>
                  <a:lnTo>
                    <a:pt x="4448" y="1683"/>
                  </a:lnTo>
                  <a:lnTo>
                    <a:pt x="4417" y="1679"/>
                  </a:lnTo>
                  <a:lnTo>
                    <a:pt x="4352" y="1690"/>
                  </a:lnTo>
                  <a:lnTo>
                    <a:pt x="4293" y="1719"/>
                  </a:lnTo>
                  <a:lnTo>
                    <a:pt x="4243" y="1763"/>
                  </a:lnTo>
                  <a:lnTo>
                    <a:pt x="4227" y="1790"/>
                  </a:lnTo>
                  <a:lnTo>
                    <a:pt x="4214" y="1815"/>
                  </a:lnTo>
                  <a:lnTo>
                    <a:pt x="4199" y="1874"/>
                  </a:lnTo>
                  <a:lnTo>
                    <a:pt x="4202" y="1920"/>
                  </a:lnTo>
                  <a:lnTo>
                    <a:pt x="4210" y="1948"/>
                  </a:lnTo>
                  <a:lnTo>
                    <a:pt x="4224" y="1974"/>
                  </a:lnTo>
                  <a:lnTo>
                    <a:pt x="4243" y="1995"/>
                  </a:lnTo>
                  <a:lnTo>
                    <a:pt x="4258" y="2004"/>
                  </a:lnTo>
                  <a:lnTo>
                    <a:pt x="4269" y="2011"/>
                  </a:lnTo>
                  <a:lnTo>
                    <a:pt x="4297" y="2018"/>
                  </a:lnTo>
                  <a:lnTo>
                    <a:pt x="4325" y="2018"/>
                  </a:lnTo>
                  <a:lnTo>
                    <a:pt x="4352" y="2012"/>
                  </a:lnTo>
                  <a:lnTo>
                    <a:pt x="4377" y="2000"/>
                  </a:lnTo>
                  <a:lnTo>
                    <a:pt x="4395" y="1983"/>
                  </a:lnTo>
                  <a:lnTo>
                    <a:pt x="4408" y="1960"/>
                  </a:lnTo>
                  <a:lnTo>
                    <a:pt x="4413" y="1933"/>
                  </a:lnTo>
                  <a:lnTo>
                    <a:pt x="4411" y="1917"/>
                  </a:lnTo>
                  <a:lnTo>
                    <a:pt x="4408" y="1908"/>
                  </a:lnTo>
                  <a:lnTo>
                    <a:pt x="4400" y="1898"/>
                  </a:lnTo>
                  <a:lnTo>
                    <a:pt x="4383" y="1890"/>
                  </a:lnTo>
                  <a:lnTo>
                    <a:pt x="4357" y="1898"/>
                  </a:lnTo>
                  <a:lnTo>
                    <a:pt x="4342" y="1920"/>
                  </a:lnTo>
                  <a:lnTo>
                    <a:pt x="4342" y="1935"/>
                  </a:lnTo>
                  <a:lnTo>
                    <a:pt x="4342" y="1952"/>
                  </a:lnTo>
                  <a:lnTo>
                    <a:pt x="4329" y="1977"/>
                  </a:lnTo>
                  <a:lnTo>
                    <a:pt x="4315" y="1986"/>
                  </a:lnTo>
                  <a:lnTo>
                    <a:pt x="4304" y="1986"/>
                  </a:lnTo>
                  <a:lnTo>
                    <a:pt x="4294" y="1985"/>
                  </a:lnTo>
                  <a:lnTo>
                    <a:pt x="4274" y="1977"/>
                  </a:lnTo>
                  <a:lnTo>
                    <a:pt x="4258" y="1963"/>
                  </a:lnTo>
                  <a:lnTo>
                    <a:pt x="4247" y="1944"/>
                  </a:lnTo>
                  <a:lnTo>
                    <a:pt x="4243" y="1934"/>
                  </a:lnTo>
                  <a:lnTo>
                    <a:pt x="4237" y="1904"/>
                  </a:lnTo>
                  <a:lnTo>
                    <a:pt x="4242" y="1862"/>
                  </a:lnTo>
                  <a:lnTo>
                    <a:pt x="4252" y="1836"/>
                  </a:lnTo>
                  <a:lnTo>
                    <a:pt x="4260" y="1823"/>
                  </a:lnTo>
                  <a:lnTo>
                    <a:pt x="4278" y="1801"/>
                  </a:lnTo>
                  <a:lnTo>
                    <a:pt x="4325" y="1767"/>
                  </a:lnTo>
                  <a:lnTo>
                    <a:pt x="4381" y="1750"/>
                  </a:lnTo>
                  <a:lnTo>
                    <a:pt x="4424" y="1751"/>
                  </a:lnTo>
                  <a:lnTo>
                    <a:pt x="4451" y="1759"/>
                  </a:lnTo>
                  <a:lnTo>
                    <a:pt x="4464" y="1767"/>
                  </a:lnTo>
                  <a:lnTo>
                    <a:pt x="4492" y="1784"/>
                  </a:lnTo>
                  <a:lnTo>
                    <a:pt x="4535" y="1828"/>
                  </a:lnTo>
                  <a:lnTo>
                    <a:pt x="4560" y="1878"/>
                  </a:lnTo>
                  <a:lnTo>
                    <a:pt x="4569" y="1934"/>
                  </a:lnTo>
                  <a:lnTo>
                    <a:pt x="4564" y="1990"/>
                  </a:lnTo>
                  <a:lnTo>
                    <a:pt x="4544" y="2044"/>
                  </a:lnTo>
                  <a:lnTo>
                    <a:pt x="4510" y="2094"/>
                  </a:lnTo>
                  <a:lnTo>
                    <a:pt x="4466" y="2135"/>
                  </a:lnTo>
                  <a:lnTo>
                    <a:pt x="4439" y="2151"/>
                  </a:lnTo>
                  <a:lnTo>
                    <a:pt x="4413" y="2164"/>
                  </a:lnTo>
                  <a:lnTo>
                    <a:pt x="4360" y="2179"/>
                  </a:lnTo>
                  <a:lnTo>
                    <a:pt x="4304" y="2183"/>
                  </a:lnTo>
                  <a:lnTo>
                    <a:pt x="4247" y="2179"/>
                  </a:lnTo>
                  <a:lnTo>
                    <a:pt x="4193" y="2165"/>
                  </a:lnTo>
                  <a:lnTo>
                    <a:pt x="4141" y="2140"/>
                  </a:lnTo>
                  <a:lnTo>
                    <a:pt x="4096" y="2108"/>
                  </a:lnTo>
                  <a:lnTo>
                    <a:pt x="4057" y="2068"/>
                  </a:lnTo>
                  <a:lnTo>
                    <a:pt x="4042" y="2043"/>
                  </a:lnTo>
                  <a:lnTo>
                    <a:pt x="4027" y="2013"/>
                  </a:lnTo>
                  <a:lnTo>
                    <a:pt x="4007" y="1951"/>
                  </a:lnTo>
                  <a:lnTo>
                    <a:pt x="4004" y="1917"/>
                  </a:lnTo>
                  <a:lnTo>
                    <a:pt x="4024" y="1885"/>
                  </a:lnTo>
                  <a:lnTo>
                    <a:pt x="4058" y="1817"/>
                  </a:lnTo>
                  <a:lnTo>
                    <a:pt x="4098" y="1712"/>
                  </a:lnTo>
                  <a:lnTo>
                    <a:pt x="4118" y="1640"/>
                  </a:lnTo>
                  <a:lnTo>
                    <a:pt x="4127" y="1632"/>
                  </a:lnTo>
                  <a:lnTo>
                    <a:pt x="4136" y="1626"/>
                  </a:lnTo>
                  <a:lnTo>
                    <a:pt x="4133" y="1623"/>
                  </a:lnTo>
                  <a:lnTo>
                    <a:pt x="4127" y="1627"/>
                  </a:lnTo>
                  <a:lnTo>
                    <a:pt x="4120" y="1631"/>
                  </a:lnTo>
                  <a:lnTo>
                    <a:pt x="4158" y="1445"/>
                  </a:lnTo>
                  <a:lnTo>
                    <a:pt x="4189" y="1258"/>
                  </a:lnTo>
                  <a:lnTo>
                    <a:pt x="4201" y="1198"/>
                  </a:lnTo>
                  <a:lnTo>
                    <a:pt x="4232" y="1079"/>
                  </a:lnTo>
                  <a:lnTo>
                    <a:pt x="4276" y="962"/>
                  </a:lnTo>
                  <a:lnTo>
                    <a:pt x="4334" y="856"/>
                  </a:lnTo>
                  <a:lnTo>
                    <a:pt x="4372" y="808"/>
                  </a:lnTo>
                  <a:lnTo>
                    <a:pt x="4360" y="841"/>
                  </a:lnTo>
                  <a:lnTo>
                    <a:pt x="4344" y="910"/>
                  </a:lnTo>
                  <a:lnTo>
                    <a:pt x="4337" y="980"/>
                  </a:lnTo>
                  <a:lnTo>
                    <a:pt x="4337" y="1050"/>
                  </a:lnTo>
                  <a:lnTo>
                    <a:pt x="4346" y="1119"/>
                  </a:lnTo>
                  <a:lnTo>
                    <a:pt x="4361" y="1188"/>
                  </a:lnTo>
                  <a:lnTo>
                    <a:pt x="4387" y="1252"/>
                  </a:lnTo>
                  <a:lnTo>
                    <a:pt x="4421" y="1315"/>
                  </a:lnTo>
                  <a:lnTo>
                    <a:pt x="4442" y="1343"/>
                  </a:lnTo>
                  <a:lnTo>
                    <a:pt x="4466" y="1375"/>
                  </a:lnTo>
                  <a:lnTo>
                    <a:pt x="4523" y="1433"/>
                  </a:lnTo>
                  <a:lnTo>
                    <a:pt x="4588" y="1482"/>
                  </a:lnTo>
                  <a:lnTo>
                    <a:pt x="4658" y="1522"/>
                  </a:lnTo>
                  <a:lnTo>
                    <a:pt x="4732" y="1552"/>
                  </a:lnTo>
                  <a:lnTo>
                    <a:pt x="4810" y="1572"/>
                  </a:lnTo>
                  <a:lnTo>
                    <a:pt x="4890" y="1580"/>
                  </a:lnTo>
                  <a:lnTo>
                    <a:pt x="4972" y="1578"/>
                  </a:lnTo>
                  <a:lnTo>
                    <a:pt x="5012" y="1571"/>
                  </a:lnTo>
                  <a:lnTo>
                    <a:pt x="5052" y="1562"/>
                  </a:lnTo>
                  <a:lnTo>
                    <a:pt x="5129" y="1534"/>
                  </a:lnTo>
                  <a:lnTo>
                    <a:pt x="5199" y="1495"/>
                  </a:lnTo>
                  <a:lnTo>
                    <a:pt x="5261" y="1444"/>
                  </a:lnTo>
                  <a:lnTo>
                    <a:pt x="5313" y="1385"/>
                  </a:lnTo>
                  <a:lnTo>
                    <a:pt x="5352" y="1316"/>
                  </a:lnTo>
                  <a:lnTo>
                    <a:pt x="5376" y="1241"/>
                  </a:lnTo>
                  <a:lnTo>
                    <a:pt x="5383" y="1159"/>
                  </a:lnTo>
                  <a:lnTo>
                    <a:pt x="5377" y="1116"/>
                  </a:lnTo>
                  <a:lnTo>
                    <a:pt x="5371" y="1081"/>
                  </a:lnTo>
                  <a:lnTo>
                    <a:pt x="5344" y="1016"/>
                  </a:lnTo>
                  <a:lnTo>
                    <a:pt x="5304" y="958"/>
                  </a:lnTo>
                  <a:lnTo>
                    <a:pt x="5253" y="911"/>
                  </a:lnTo>
                  <a:lnTo>
                    <a:pt x="5193" y="876"/>
                  </a:lnTo>
                  <a:lnTo>
                    <a:pt x="5129" y="857"/>
                  </a:lnTo>
                  <a:lnTo>
                    <a:pt x="5060" y="856"/>
                  </a:lnTo>
                  <a:lnTo>
                    <a:pt x="4991" y="873"/>
                  </a:lnTo>
                  <a:lnTo>
                    <a:pt x="4959" y="891"/>
                  </a:lnTo>
                  <a:lnTo>
                    <a:pt x="4951" y="896"/>
                  </a:lnTo>
                  <a:lnTo>
                    <a:pt x="4948" y="910"/>
                  </a:lnTo>
                  <a:lnTo>
                    <a:pt x="4956" y="922"/>
                  </a:lnTo>
                  <a:lnTo>
                    <a:pt x="4969" y="927"/>
                  </a:lnTo>
                  <a:lnTo>
                    <a:pt x="4978" y="924"/>
                  </a:lnTo>
                  <a:lnTo>
                    <a:pt x="5004" y="913"/>
                  </a:lnTo>
                  <a:lnTo>
                    <a:pt x="5060" y="902"/>
                  </a:lnTo>
                  <a:lnTo>
                    <a:pt x="5117" y="908"/>
                  </a:lnTo>
                  <a:lnTo>
                    <a:pt x="5170" y="926"/>
                  </a:lnTo>
                  <a:lnTo>
                    <a:pt x="5195" y="941"/>
                  </a:lnTo>
                  <a:lnTo>
                    <a:pt x="5219" y="958"/>
                  </a:lnTo>
                  <a:lnTo>
                    <a:pt x="5257" y="1002"/>
                  </a:lnTo>
                  <a:lnTo>
                    <a:pt x="5283" y="1054"/>
                  </a:lnTo>
                  <a:lnTo>
                    <a:pt x="5295" y="1111"/>
                  </a:lnTo>
                  <a:lnTo>
                    <a:pt x="5295" y="1141"/>
                  </a:lnTo>
                  <a:lnTo>
                    <a:pt x="5293" y="1169"/>
                  </a:lnTo>
                  <a:lnTo>
                    <a:pt x="5280" y="1225"/>
                  </a:lnTo>
                  <a:lnTo>
                    <a:pt x="5258" y="1276"/>
                  </a:lnTo>
                  <a:lnTo>
                    <a:pt x="5228" y="1321"/>
                  </a:lnTo>
                  <a:lnTo>
                    <a:pt x="5191" y="1361"/>
                  </a:lnTo>
                  <a:lnTo>
                    <a:pt x="5148" y="1395"/>
                  </a:lnTo>
                  <a:lnTo>
                    <a:pt x="5099" y="1423"/>
                  </a:lnTo>
                  <a:lnTo>
                    <a:pt x="5047" y="1444"/>
                  </a:lnTo>
                  <a:lnTo>
                    <a:pt x="5020" y="1452"/>
                  </a:lnTo>
                  <a:lnTo>
                    <a:pt x="4993" y="1458"/>
                  </a:lnTo>
                  <a:lnTo>
                    <a:pt x="4938" y="1466"/>
                  </a:lnTo>
                  <a:lnTo>
                    <a:pt x="4884" y="1466"/>
                  </a:lnTo>
                  <a:lnTo>
                    <a:pt x="4828" y="1461"/>
                  </a:lnTo>
                  <a:lnTo>
                    <a:pt x="4775" y="1451"/>
                  </a:lnTo>
                  <a:lnTo>
                    <a:pt x="4722" y="1433"/>
                  </a:lnTo>
                  <a:lnTo>
                    <a:pt x="4672" y="1409"/>
                  </a:lnTo>
                  <a:lnTo>
                    <a:pt x="4626" y="1379"/>
                  </a:lnTo>
                  <a:lnTo>
                    <a:pt x="4604" y="1363"/>
                  </a:lnTo>
                  <a:lnTo>
                    <a:pt x="4582" y="1344"/>
                  </a:lnTo>
                  <a:lnTo>
                    <a:pt x="4541" y="1303"/>
                  </a:lnTo>
                  <a:lnTo>
                    <a:pt x="4508" y="1258"/>
                  </a:lnTo>
                  <a:lnTo>
                    <a:pt x="4479" y="1208"/>
                  </a:lnTo>
                  <a:lnTo>
                    <a:pt x="4456" y="1156"/>
                  </a:lnTo>
                  <a:lnTo>
                    <a:pt x="4439" y="1102"/>
                  </a:lnTo>
                  <a:lnTo>
                    <a:pt x="4429" y="1046"/>
                  </a:lnTo>
                  <a:lnTo>
                    <a:pt x="4426" y="988"/>
                  </a:lnTo>
                  <a:lnTo>
                    <a:pt x="4427" y="959"/>
                  </a:lnTo>
                  <a:lnTo>
                    <a:pt x="4431" y="918"/>
                  </a:lnTo>
                  <a:lnTo>
                    <a:pt x="4451" y="839"/>
                  </a:lnTo>
                  <a:lnTo>
                    <a:pt x="4484" y="765"/>
                  </a:lnTo>
                  <a:lnTo>
                    <a:pt x="4529" y="696"/>
                  </a:lnTo>
                  <a:lnTo>
                    <a:pt x="4582" y="635"/>
                  </a:lnTo>
                  <a:lnTo>
                    <a:pt x="4644" y="581"/>
                  </a:lnTo>
                  <a:lnTo>
                    <a:pt x="4711" y="536"/>
                  </a:lnTo>
                  <a:lnTo>
                    <a:pt x="4784" y="498"/>
                  </a:lnTo>
                  <a:lnTo>
                    <a:pt x="4823" y="482"/>
                  </a:lnTo>
                  <a:lnTo>
                    <a:pt x="4867" y="467"/>
                  </a:lnTo>
                  <a:lnTo>
                    <a:pt x="4958" y="442"/>
                  </a:lnTo>
                  <a:lnTo>
                    <a:pt x="5050" y="427"/>
                  </a:lnTo>
                  <a:lnTo>
                    <a:pt x="5143" y="418"/>
                  </a:lnTo>
                  <a:lnTo>
                    <a:pt x="5284" y="415"/>
                  </a:lnTo>
                  <a:lnTo>
                    <a:pt x="5472" y="432"/>
                  </a:lnTo>
                  <a:lnTo>
                    <a:pt x="5564" y="447"/>
                  </a:lnTo>
                  <a:lnTo>
                    <a:pt x="5648" y="463"/>
                  </a:lnTo>
                  <a:lnTo>
                    <a:pt x="5816" y="506"/>
                  </a:lnTo>
                  <a:lnTo>
                    <a:pt x="5976" y="562"/>
                  </a:lnTo>
                  <a:lnTo>
                    <a:pt x="6133" y="629"/>
                  </a:lnTo>
                  <a:lnTo>
                    <a:pt x="6283" y="708"/>
                  </a:lnTo>
                  <a:lnTo>
                    <a:pt x="6429" y="797"/>
                  </a:lnTo>
                  <a:lnTo>
                    <a:pt x="6566" y="897"/>
                  </a:lnTo>
                  <a:lnTo>
                    <a:pt x="6698" y="1007"/>
                  </a:lnTo>
                  <a:lnTo>
                    <a:pt x="6760" y="1067"/>
                  </a:lnTo>
                  <a:lnTo>
                    <a:pt x="6755" y="1071"/>
                  </a:lnTo>
                  <a:lnTo>
                    <a:pt x="6753" y="1075"/>
                  </a:lnTo>
                  <a:lnTo>
                    <a:pt x="6754" y="1084"/>
                  </a:lnTo>
                  <a:lnTo>
                    <a:pt x="6759" y="1089"/>
                  </a:lnTo>
                  <a:lnTo>
                    <a:pt x="6768" y="1090"/>
                  </a:lnTo>
                  <a:lnTo>
                    <a:pt x="6772" y="1088"/>
                  </a:lnTo>
                  <a:lnTo>
                    <a:pt x="6777" y="1083"/>
                  </a:lnTo>
                  <a:lnTo>
                    <a:pt x="6782" y="1088"/>
                  </a:lnTo>
                  <a:lnTo>
                    <a:pt x="6786" y="1090"/>
                  </a:lnTo>
                  <a:lnTo>
                    <a:pt x="6794" y="1089"/>
                  </a:lnTo>
                  <a:lnTo>
                    <a:pt x="6801" y="1084"/>
                  </a:lnTo>
                  <a:lnTo>
                    <a:pt x="6801" y="1075"/>
                  </a:lnTo>
                  <a:lnTo>
                    <a:pt x="6798" y="1071"/>
                  </a:lnTo>
                  <a:lnTo>
                    <a:pt x="6794" y="1067"/>
                  </a:lnTo>
                  <a:lnTo>
                    <a:pt x="6856" y="1007"/>
                  </a:lnTo>
                  <a:lnTo>
                    <a:pt x="6987" y="897"/>
                  </a:lnTo>
                  <a:lnTo>
                    <a:pt x="7126" y="797"/>
                  </a:lnTo>
                  <a:lnTo>
                    <a:pt x="7270" y="708"/>
                  </a:lnTo>
                  <a:lnTo>
                    <a:pt x="7421" y="629"/>
                  </a:lnTo>
                  <a:lnTo>
                    <a:pt x="7577" y="562"/>
                  </a:lnTo>
                  <a:lnTo>
                    <a:pt x="7739" y="506"/>
                  </a:lnTo>
                  <a:lnTo>
                    <a:pt x="7905" y="463"/>
                  </a:lnTo>
                  <a:lnTo>
                    <a:pt x="7989" y="447"/>
                  </a:lnTo>
                  <a:lnTo>
                    <a:pt x="8081" y="432"/>
                  </a:lnTo>
                  <a:lnTo>
                    <a:pt x="8269" y="415"/>
                  </a:lnTo>
                  <a:lnTo>
                    <a:pt x="8410" y="418"/>
                  </a:lnTo>
                  <a:lnTo>
                    <a:pt x="8505" y="427"/>
                  </a:lnTo>
                  <a:lnTo>
                    <a:pt x="8597" y="442"/>
                  </a:lnTo>
                  <a:lnTo>
                    <a:pt x="8688" y="467"/>
                  </a:lnTo>
                  <a:lnTo>
                    <a:pt x="8732" y="482"/>
                  </a:lnTo>
                  <a:lnTo>
                    <a:pt x="8769" y="498"/>
                  </a:lnTo>
                  <a:lnTo>
                    <a:pt x="8842" y="536"/>
                  </a:lnTo>
                  <a:lnTo>
                    <a:pt x="8911" y="581"/>
                  </a:lnTo>
                  <a:lnTo>
                    <a:pt x="8972" y="635"/>
                  </a:lnTo>
                  <a:lnTo>
                    <a:pt x="9026" y="696"/>
                  </a:lnTo>
                  <a:lnTo>
                    <a:pt x="9070" y="765"/>
                  </a:lnTo>
                  <a:lnTo>
                    <a:pt x="9103" y="839"/>
                  </a:lnTo>
                  <a:lnTo>
                    <a:pt x="9122" y="918"/>
                  </a:lnTo>
                  <a:lnTo>
                    <a:pt x="9126" y="959"/>
                  </a:lnTo>
                  <a:lnTo>
                    <a:pt x="9127" y="988"/>
                  </a:lnTo>
                  <a:lnTo>
                    <a:pt x="9125" y="1046"/>
                  </a:lnTo>
                  <a:lnTo>
                    <a:pt x="9114" y="1102"/>
                  </a:lnTo>
                  <a:lnTo>
                    <a:pt x="9097" y="1156"/>
                  </a:lnTo>
                  <a:lnTo>
                    <a:pt x="9075" y="1208"/>
                  </a:lnTo>
                  <a:lnTo>
                    <a:pt x="9046" y="1258"/>
                  </a:lnTo>
                  <a:lnTo>
                    <a:pt x="9012" y="1303"/>
                  </a:lnTo>
                  <a:lnTo>
                    <a:pt x="8972" y="1344"/>
                  </a:lnTo>
                  <a:lnTo>
                    <a:pt x="8950" y="1363"/>
                  </a:lnTo>
                  <a:lnTo>
                    <a:pt x="8929" y="1379"/>
                  </a:lnTo>
                  <a:lnTo>
                    <a:pt x="8882" y="1409"/>
                  </a:lnTo>
                  <a:lnTo>
                    <a:pt x="8832" y="1433"/>
                  </a:lnTo>
                  <a:lnTo>
                    <a:pt x="8780" y="1451"/>
                  </a:lnTo>
                  <a:lnTo>
                    <a:pt x="8725" y="1461"/>
                  </a:lnTo>
                  <a:lnTo>
                    <a:pt x="8671" y="1466"/>
                  </a:lnTo>
                  <a:lnTo>
                    <a:pt x="8615" y="1466"/>
                  </a:lnTo>
                  <a:lnTo>
                    <a:pt x="8561" y="1458"/>
                  </a:lnTo>
                  <a:lnTo>
                    <a:pt x="8534" y="1452"/>
                  </a:lnTo>
                  <a:lnTo>
                    <a:pt x="8506" y="1444"/>
                  </a:lnTo>
                  <a:lnTo>
                    <a:pt x="8454" y="1423"/>
                  </a:lnTo>
                  <a:lnTo>
                    <a:pt x="8407" y="1395"/>
                  </a:lnTo>
                  <a:lnTo>
                    <a:pt x="8362" y="1361"/>
                  </a:lnTo>
                  <a:lnTo>
                    <a:pt x="8325" y="1321"/>
                  </a:lnTo>
                  <a:lnTo>
                    <a:pt x="8295" y="1276"/>
                  </a:lnTo>
                  <a:lnTo>
                    <a:pt x="8273" y="1225"/>
                  </a:lnTo>
                  <a:lnTo>
                    <a:pt x="8261" y="1169"/>
                  </a:lnTo>
                  <a:lnTo>
                    <a:pt x="8259" y="1141"/>
                  </a:lnTo>
                  <a:lnTo>
                    <a:pt x="8260" y="1111"/>
                  </a:lnTo>
                  <a:lnTo>
                    <a:pt x="8272" y="1054"/>
                  </a:lnTo>
                  <a:lnTo>
                    <a:pt x="8296" y="1002"/>
                  </a:lnTo>
                  <a:lnTo>
                    <a:pt x="8334" y="958"/>
                  </a:lnTo>
                  <a:lnTo>
                    <a:pt x="8359" y="941"/>
                  </a:lnTo>
                  <a:lnTo>
                    <a:pt x="8383" y="926"/>
                  </a:lnTo>
                  <a:lnTo>
                    <a:pt x="8438" y="908"/>
                  </a:lnTo>
                  <a:lnTo>
                    <a:pt x="8493" y="902"/>
                  </a:lnTo>
                  <a:lnTo>
                    <a:pt x="8549" y="913"/>
                  </a:lnTo>
                  <a:lnTo>
                    <a:pt x="8576" y="924"/>
                  </a:lnTo>
                  <a:lnTo>
                    <a:pt x="8584" y="927"/>
                  </a:lnTo>
                  <a:lnTo>
                    <a:pt x="8598" y="922"/>
                  </a:lnTo>
                  <a:lnTo>
                    <a:pt x="8605" y="910"/>
                  </a:lnTo>
                  <a:lnTo>
                    <a:pt x="8602" y="896"/>
                  </a:lnTo>
                  <a:lnTo>
                    <a:pt x="8596" y="891"/>
                  </a:lnTo>
                  <a:lnTo>
                    <a:pt x="8562" y="873"/>
                  </a:lnTo>
                  <a:lnTo>
                    <a:pt x="8493" y="856"/>
                  </a:lnTo>
                  <a:lnTo>
                    <a:pt x="8425" y="857"/>
                  </a:lnTo>
                  <a:lnTo>
                    <a:pt x="8360" y="876"/>
                  </a:lnTo>
                  <a:lnTo>
                    <a:pt x="8300" y="911"/>
                  </a:lnTo>
                  <a:lnTo>
                    <a:pt x="8250" y="958"/>
                  </a:lnTo>
                  <a:lnTo>
                    <a:pt x="8210" y="1016"/>
                  </a:lnTo>
                  <a:lnTo>
                    <a:pt x="8184" y="1081"/>
                  </a:lnTo>
                  <a:lnTo>
                    <a:pt x="8176" y="1116"/>
                  </a:lnTo>
                  <a:lnTo>
                    <a:pt x="8172" y="1159"/>
                  </a:lnTo>
                  <a:lnTo>
                    <a:pt x="8178" y="1241"/>
                  </a:lnTo>
                  <a:lnTo>
                    <a:pt x="8202" y="1316"/>
                  </a:lnTo>
                  <a:lnTo>
                    <a:pt x="8241" y="1385"/>
                  </a:lnTo>
                  <a:lnTo>
                    <a:pt x="8292" y="1444"/>
                  </a:lnTo>
                  <a:lnTo>
                    <a:pt x="8355" y="1495"/>
                  </a:lnTo>
                  <a:lnTo>
                    <a:pt x="8425" y="1534"/>
                  </a:lnTo>
                  <a:lnTo>
                    <a:pt x="8501" y="1562"/>
                  </a:lnTo>
                  <a:lnTo>
                    <a:pt x="8541" y="1571"/>
                  </a:lnTo>
                  <a:lnTo>
                    <a:pt x="8582" y="1578"/>
                  </a:lnTo>
                  <a:lnTo>
                    <a:pt x="8663" y="1580"/>
                  </a:lnTo>
                  <a:lnTo>
                    <a:pt x="8744" y="1572"/>
                  </a:lnTo>
                  <a:lnTo>
                    <a:pt x="8821" y="1552"/>
                  </a:lnTo>
                  <a:lnTo>
                    <a:pt x="8896" y="1522"/>
                  </a:lnTo>
                  <a:lnTo>
                    <a:pt x="8966" y="1482"/>
                  </a:lnTo>
                  <a:lnTo>
                    <a:pt x="9030" y="1433"/>
                  </a:lnTo>
                  <a:lnTo>
                    <a:pt x="9087" y="1375"/>
                  </a:lnTo>
                  <a:lnTo>
                    <a:pt x="9113" y="1343"/>
                  </a:lnTo>
                  <a:lnTo>
                    <a:pt x="9132" y="1315"/>
                  </a:lnTo>
                  <a:lnTo>
                    <a:pt x="9166" y="1252"/>
                  </a:lnTo>
                  <a:lnTo>
                    <a:pt x="9192" y="1188"/>
                  </a:lnTo>
                  <a:lnTo>
                    <a:pt x="9209" y="1119"/>
                  </a:lnTo>
                  <a:lnTo>
                    <a:pt x="9217" y="1050"/>
                  </a:lnTo>
                  <a:lnTo>
                    <a:pt x="9217" y="980"/>
                  </a:lnTo>
                  <a:lnTo>
                    <a:pt x="9209" y="910"/>
                  </a:lnTo>
                  <a:lnTo>
                    <a:pt x="9193" y="841"/>
                  </a:lnTo>
                  <a:lnTo>
                    <a:pt x="9182" y="808"/>
                  </a:lnTo>
                  <a:lnTo>
                    <a:pt x="9219" y="856"/>
                  </a:lnTo>
                  <a:lnTo>
                    <a:pt x="9279" y="962"/>
                  </a:lnTo>
                  <a:lnTo>
                    <a:pt x="9322" y="1079"/>
                  </a:lnTo>
                  <a:lnTo>
                    <a:pt x="9353" y="1198"/>
                  </a:lnTo>
                  <a:lnTo>
                    <a:pt x="9364" y="1258"/>
                  </a:lnTo>
                  <a:lnTo>
                    <a:pt x="9395" y="1445"/>
                  </a:lnTo>
                  <a:lnTo>
                    <a:pt x="9433" y="1631"/>
                  </a:lnTo>
                  <a:lnTo>
                    <a:pt x="9427" y="1627"/>
                  </a:lnTo>
                  <a:lnTo>
                    <a:pt x="9420" y="1623"/>
                  </a:lnTo>
                  <a:lnTo>
                    <a:pt x="9419" y="1626"/>
                  </a:lnTo>
                  <a:lnTo>
                    <a:pt x="9427" y="1632"/>
                  </a:lnTo>
                  <a:lnTo>
                    <a:pt x="9436" y="1640"/>
                  </a:lnTo>
                  <a:lnTo>
                    <a:pt x="9455" y="1712"/>
                  </a:lnTo>
                  <a:lnTo>
                    <a:pt x="9495" y="1817"/>
                  </a:lnTo>
                  <a:lnTo>
                    <a:pt x="9530" y="1885"/>
                  </a:lnTo>
                  <a:lnTo>
                    <a:pt x="9550" y="1917"/>
                  </a:lnTo>
                  <a:lnTo>
                    <a:pt x="9546" y="1951"/>
                  </a:lnTo>
                  <a:lnTo>
                    <a:pt x="9528" y="2013"/>
                  </a:lnTo>
                  <a:lnTo>
                    <a:pt x="9512" y="2043"/>
                  </a:lnTo>
                  <a:lnTo>
                    <a:pt x="9497" y="2068"/>
                  </a:lnTo>
                  <a:lnTo>
                    <a:pt x="9458" y="2108"/>
                  </a:lnTo>
                  <a:lnTo>
                    <a:pt x="9412" y="2140"/>
                  </a:lnTo>
                  <a:lnTo>
                    <a:pt x="9362" y="2165"/>
                  </a:lnTo>
                  <a:lnTo>
                    <a:pt x="9306" y="2179"/>
                  </a:lnTo>
                  <a:lnTo>
                    <a:pt x="9250" y="2183"/>
                  </a:lnTo>
                  <a:lnTo>
                    <a:pt x="9193" y="2179"/>
                  </a:lnTo>
                  <a:lnTo>
                    <a:pt x="9140" y="2164"/>
                  </a:lnTo>
                  <a:lnTo>
                    <a:pt x="9116" y="2151"/>
                  </a:lnTo>
                  <a:lnTo>
                    <a:pt x="9088" y="2135"/>
                  </a:lnTo>
                  <a:lnTo>
                    <a:pt x="9043" y="2094"/>
                  </a:lnTo>
                  <a:lnTo>
                    <a:pt x="9011" y="2044"/>
                  </a:lnTo>
                  <a:lnTo>
                    <a:pt x="8990" y="1990"/>
                  </a:lnTo>
                  <a:lnTo>
                    <a:pt x="8985" y="1934"/>
                  </a:lnTo>
                  <a:lnTo>
                    <a:pt x="8994" y="1878"/>
                  </a:lnTo>
                  <a:lnTo>
                    <a:pt x="9018" y="1828"/>
                  </a:lnTo>
                  <a:lnTo>
                    <a:pt x="9061" y="1784"/>
                  </a:lnTo>
                  <a:lnTo>
                    <a:pt x="9090" y="1767"/>
                  </a:lnTo>
                  <a:lnTo>
                    <a:pt x="9103" y="1759"/>
                  </a:lnTo>
                  <a:lnTo>
                    <a:pt x="9131" y="1751"/>
                  </a:lnTo>
                  <a:lnTo>
                    <a:pt x="9174" y="1750"/>
                  </a:lnTo>
                  <a:lnTo>
                    <a:pt x="9228" y="1767"/>
                  </a:lnTo>
                  <a:lnTo>
                    <a:pt x="9276" y="1801"/>
                  </a:lnTo>
                  <a:lnTo>
                    <a:pt x="9293" y="1823"/>
                  </a:lnTo>
                  <a:lnTo>
                    <a:pt x="9302" y="1836"/>
                  </a:lnTo>
                  <a:lnTo>
                    <a:pt x="9313" y="1862"/>
                  </a:lnTo>
                  <a:lnTo>
                    <a:pt x="9316" y="1904"/>
                  </a:lnTo>
                  <a:lnTo>
                    <a:pt x="9310" y="1934"/>
                  </a:lnTo>
                  <a:lnTo>
                    <a:pt x="9307" y="1944"/>
                  </a:lnTo>
                  <a:lnTo>
                    <a:pt x="9296" y="1963"/>
                  </a:lnTo>
                  <a:lnTo>
                    <a:pt x="9279" y="1977"/>
                  </a:lnTo>
                  <a:lnTo>
                    <a:pt x="9259" y="1985"/>
                  </a:lnTo>
                  <a:lnTo>
                    <a:pt x="9249" y="1986"/>
                  </a:lnTo>
                  <a:lnTo>
                    <a:pt x="9240" y="1986"/>
                  </a:lnTo>
                  <a:lnTo>
                    <a:pt x="9224" y="1977"/>
                  </a:lnTo>
                  <a:lnTo>
                    <a:pt x="9211" y="1952"/>
                  </a:lnTo>
                  <a:lnTo>
                    <a:pt x="9211" y="1935"/>
                  </a:lnTo>
                  <a:lnTo>
                    <a:pt x="9213" y="1920"/>
                  </a:lnTo>
                  <a:lnTo>
                    <a:pt x="9196" y="1898"/>
                  </a:lnTo>
                  <a:lnTo>
                    <a:pt x="9170" y="1890"/>
                  </a:lnTo>
                  <a:lnTo>
                    <a:pt x="9153" y="1898"/>
                  </a:lnTo>
                  <a:lnTo>
                    <a:pt x="9145" y="1908"/>
                  </a:lnTo>
                  <a:lnTo>
                    <a:pt x="9143" y="1917"/>
                  </a:lnTo>
                  <a:lnTo>
                    <a:pt x="9141" y="1933"/>
                  </a:lnTo>
                  <a:lnTo>
                    <a:pt x="9145" y="1960"/>
                  </a:lnTo>
                  <a:lnTo>
                    <a:pt x="9158" y="1983"/>
                  </a:lnTo>
                  <a:lnTo>
                    <a:pt x="9178" y="2000"/>
                  </a:lnTo>
                  <a:lnTo>
                    <a:pt x="9201" y="2012"/>
                  </a:lnTo>
                  <a:lnTo>
                    <a:pt x="9228" y="2018"/>
                  </a:lnTo>
                  <a:lnTo>
                    <a:pt x="9257" y="2018"/>
                  </a:lnTo>
                  <a:lnTo>
                    <a:pt x="9284" y="2011"/>
                  </a:lnTo>
                  <a:lnTo>
                    <a:pt x="9297" y="2004"/>
                  </a:lnTo>
                  <a:lnTo>
                    <a:pt x="9310" y="1995"/>
                  </a:lnTo>
                  <a:lnTo>
                    <a:pt x="9331" y="1974"/>
                  </a:lnTo>
                  <a:lnTo>
                    <a:pt x="9344" y="1948"/>
                  </a:lnTo>
                  <a:lnTo>
                    <a:pt x="9351" y="1920"/>
                  </a:lnTo>
                  <a:lnTo>
                    <a:pt x="9354" y="1874"/>
                  </a:lnTo>
                  <a:lnTo>
                    <a:pt x="9341" y="1815"/>
                  </a:lnTo>
                  <a:lnTo>
                    <a:pt x="9328" y="1790"/>
                  </a:lnTo>
                  <a:lnTo>
                    <a:pt x="9310" y="1763"/>
                  </a:lnTo>
                  <a:lnTo>
                    <a:pt x="9261" y="1719"/>
                  </a:lnTo>
                  <a:lnTo>
                    <a:pt x="9201" y="1690"/>
                  </a:lnTo>
                  <a:lnTo>
                    <a:pt x="9138" y="1679"/>
                  </a:lnTo>
                  <a:lnTo>
                    <a:pt x="9105" y="1683"/>
                  </a:lnTo>
                  <a:lnTo>
                    <a:pt x="9069" y="1692"/>
                  </a:lnTo>
                  <a:lnTo>
                    <a:pt x="9005" y="1725"/>
                  </a:lnTo>
                  <a:lnTo>
                    <a:pt x="8955" y="1776"/>
                  </a:lnTo>
                  <a:lnTo>
                    <a:pt x="8917" y="1839"/>
                  </a:lnTo>
                  <a:lnTo>
                    <a:pt x="8906" y="1874"/>
                  </a:lnTo>
                  <a:lnTo>
                    <a:pt x="8896" y="1913"/>
                  </a:lnTo>
                  <a:lnTo>
                    <a:pt x="8898" y="1987"/>
                  </a:lnTo>
                  <a:lnTo>
                    <a:pt x="8919" y="2056"/>
                  </a:lnTo>
                  <a:lnTo>
                    <a:pt x="8957" y="2117"/>
                  </a:lnTo>
                  <a:lnTo>
                    <a:pt x="9009" y="2170"/>
                  </a:lnTo>
                  <a:lnTo>
                    <a:pt x="9071" y="2210"/>
                  </a:lnTo>
                  <a:lnTo>
                    <a:pt x="9140" y="2239"/>
                  </a:lnTo>
                  <a:lnTo>
                    <a:pt x="9213" y="2252"/>
                  </a:lnTo>
                  <a:lnTo>
                    <a:pt x="9249" y="2252"/>
                  </a:lnTo>
                  <a:lnTo>
                    <a:pt x="9280" y="2248"/>
                  </a:lnTo>
                  <a:lnTo>
                    <a:pt x="9340" y="2235"/>
                  </a:lnTo>
                  <a:lnTo>
                    <a:pt x="9394" y="2211"/>
                  </a:lnTo>
                  <a:lnTo>
                    <a:pt x="9443" y="2179"/>
                  </a:lnTo>
                  <a:lnTo>
                    <a:pt x="9488" y="2140"/>
                  </a:lnTo>
                  <a:lnTo>
                    <a:pt x="9524" y="2094"/>
                  </a:lnTo>
                  <a:lnTo>
                    <a:pt x="9551" y="2042"/>
                  </a:lnTo>
                  <a:lnTo>
                    <a:pt x="9570" y="1986"/>
                  </a:lnTo>
                  <a:lnTo>
                    <a:pt x="9576" y="1956"/>
                  </a:lnTo>
                  <a:lnTo>
                    <a:pt x="9600" y="1987"/>
                  </a:lnTo>
                  <a:lnTo>
                    <a:pt x="9652" y="2047"/>
                  </a:lnTo>
                  <a:lnTo>
                    <a:pt x="9710" y="2100"/>
                  </a:lnTo>
                  <a:lnTo>
                    <a:pt x="9774" y="2147"/>
                  </a:lnTo>
                  <a:lnTo>
                    <a:pt x="9841" y="2188"/>
                  </a:lnTo>
                  <a:lnTo>
                    <a:pt x="9913" y="2223"/>
                  </a:lnTo>
                  <a:lnTo>
                    <a:pt x="9987" y="2250"/>
                  </a:lnTo>
                  <a:lnTo>
                    <a:pt x="10063" y="2270"/>
                  </a:lnTo>
                  <a:lnTo>
                    <a:pt x="10102" y="2276"/>
                  </a:lnTo>
                  <a:lnTo>
                    <a:pt x="10145" y="2283"/>
                  </a:lnTo>
                  <a:lnTo>
                    <a:pt x="10230" y="2287"/>
                  </a:lnTo>
                  <a:lnTo>
                    <a:pt x="10314" y="2280"/>
                  </a:lnTo>
                  <a:lnTo>
                    <a:pt x="10399" y="2266"/>
                  </a:lnTo>
                  <a:lnTo>
                    <a:pt x="10480" y="2244"/>
                  </a:lnTo>
                  <a:lnTo>
                    <a:pt x="10559" y="2213"/>
                  </a:lnTo>
                  <a:lnTo>
                    <a:pt x="10635" y="2173"/>
                  </a:lnTo>
                  <a:lnTo>
                    <a:pt x="10707" y="2126"/>
                  </a:lnTo>
                  <a:lnTo>
                    <a:pt x="10741" y="2100"/>
                  </a:lnTo>
                  <a:lnTo>
                    <a:pt x="10771" y="2075"/>
                  </a:lnTo>
                  <a:lnTo>
                    <a:pt x="10826" y="2022"/>
                  </a:lnTo>
                  <a:lnTo>
                    <a:pt x="10900" y="1937"/>
                  </a:lnTo>
                  <a:lnTo>
                    <a:pt x="10982" y="1810"/>
                  </a:lnTo>
                  <a:lnTo>
                    <a:pt x="11049" y="1674"/>
                  </a:lnTo>
                  <a:lnTo>
                    <a:pt x="11079" y="1602"/>
                  </a:lnTo>
                  <a:lnTo>
                    <a:pt x="11123" y="1561"/>
                  </a:lnTo>
                  <a:lnTo>
                    <a:pt x="11220" y="1488"/>
                  </a:lnTo>
                  <a:lnTo>
                    <a:pt x="11272" y="1457"/>
                  </a:lnTo>
                  <a:lnTo>
                    <a:pt x="11303" y="1440"/>
                  </a:lnTo>
                  <a:lnTo>
                    <a:pt x="11369" y="1413"/>
                  </a:lnTo>
                  <a:lnTo>
                    <a:pt x="11439" y="1394"/>
                  </a:lnTo>
                  <a:lnTo>
                    <a:pt x="11511" y="1383"/>
                  </a:lnTo>
                  <a:lnTo>
                    <a:pt x="11582" y="1383"/>
                  </a:lnTo>
                  <a:lnTo>
                    <a:pt x="11651" y="1394"/>
                  </a:lnTo>
                  <a:lnTo>
                    <a:pt x="11718" y="1417"/>
                  </a:lnTo>
                  <a:lnTo>
                    <a:pt x="11780" y="1452"/>
                  </a:lnTo>
                  <a:lnTo>
                    <a:pt x="11809" y="1475"/>
                  </a:lnTo>
                  <a:lnTo>
                    <a:pt x="11833" y="1499"/>
                  </a:lnTo>
                  <a:lnTo>
                    <a:pt x="11871" y="1550"/>
                  </a:lnTo>
                  <a:lnTo>
                    <a:pt x="11896" y="1609"/>
                  </a:lnTo>
                  <a:lnTo>
                    <a:pt x="11907" y="1671"/>
                  </a:lnTo>
                  <a:lnTo>
                    <a:pt x="11906" y="1732"/>
                  </a:lnTo>
                  <a:lnTo>
                    <a:pt x="11891" y="1792"/>
                  </a:lnTo>
                  <a:lnTo>
                    <a:pt x="11859" y="1845"/>
                  </a:lnTo>
                  <a:lnTo>
                    <a:pt x="11814" y="1890"/>
                  </a:lnTo>
                  <a:lnTo>
                    <a:pt x="11784" y="1907"/>
                  </a:lnTo>
                  <a:lnTo>
                    <a:pt x="11758" y="1920"/>
                  </a:lnTo>
                  <a:lnTo>
                    <a:pt x="11699" y="1930"/>
                  </a:lnTo>
                  <a:lnTo>
                    <a:pt x="11640" y="1924"/>
                  </a:lnTo>
                  <a:lnTo>
                    <a:pt x="11587" y="1898"/>
                  </a:lnTo>
                  <a:lnTo>
                    <a:pt x="11565" y="1878"/>
                  </a:lnTo>
                  <a:lnTo>
                    <a:pt x="11556" y="1868"/>
                  </a:lnTo>
                  <a:lnTo>
                    <a:pt x="11544" y="1845"/>
                  </a:lnTo>
                  <a:lnTo>
                    <a:pt x="11538" y="1808"/>
                  </a:lnTo>
                  <a:lnTo>
                    <a:pt x="11552" y="1760"/>
                  </a:lnTo>
                  <a:lnTo>
                    <a:pt x="11577" y="1732"/>
                  </a:lnTo>
                  <a:lnTo>
                    <a:pt x="11598" y="1719"/>
                  </a:lnTo>
                  <a:lnTo>
                    <a:pt x="11609" y="1714"/>
                  </a:lnTo>
                  <a:lnTo>
                    <a:pt x="11624" y="1709"/>
                  </a:lnTo>
                  <a:lnTo>
                    <a:pt x="11635" y="1687"/>
                  </a:lnTo>
                  <a:lnTo>
                    <a:pt x="11633" y="1662"/>
                  </a:lnTo>
                  <a:lnTo>
                    <a:pt x="11614" y="1645"/>
                  </a:lnTo>
                  <a:lnTo>
                    <a:pt x="11600" y="1642"/>
                  </a:lnTo>
                  <a:lnTo>
                    <a:pt x="11583" y="1644"/>
                  </a:lnTo>
                  <a:lnTo>
                    <a:pt x="11551" y="1650"/>
                  </a:lnTo>
                  <a:lnTo>
                    <a:pt x="11522" y="1665"/>
                  </a:lnTo>
                  <a:lnTo>
                    <a:pt x="11499" y="1685"/>
                  </a:lnTo>
                  <a:lnTo>
                    <a:pt x="11469" y="1723"/>
                  </a:lnTo>
                  <a:lnTo>
                    <a:pt x="11446" y="1784"/>
                  </a:lnTo>
                  <a:lnTo>
                    <a:pt x="11441" y="1816"/>
                  </a:lnTo>
                  <a:lnTo>
                    <a:pt x="11441" y="1836"/>
                  </a:lnTo>
                  <a:lnTo>
                    <a:pt x="11446" y="1871"/>
                  </a:lnTo>
                  <a:lnTo>
                    <a:pt x="11459" y="1904"/>
                  </a:lnTo>
                  <a:lnTo>
                    <a:pt x="11478" y="1934"/>
                  </a:lnTo>
                  <a:lnTo>
                    <a:pt x="11517" y="1972"/>
                  </a:lnTo>
                  <a:lnTo>
                    <a:pt x="11581" y="2008"/>
                  </a:lnTo>
                  <a:lnTo>
                    <a:pt x="11614" y="2018"/>
                  </a:lnTo>
                  <a:lnTo>
                    <a:pt x="11634" y="2022"/>
                  </a:lnTo>
                  <a:lnTo>
                    <a:pt x="11673" y="2026"/>
                  </a:lnTo>
                  <a:lnTo>
                    <a:pt x="11730" y="2021"/>
                  </a:lnTo>
                  <a:lnTo>
                    <a:pt x="11804" y="1996"/>
                  </a:lnTo>
                  <a:lnTo>
                    <a:pt x="11870" y="1954"/>
                  </a:lnTo>
                  <a:lnTo>
                    <a:pt x="11897" y="1926"/>
                  </a:lnTo>
                  <a:lnTo>
                    <a:pt x="11922" y="1898"/>
                  </a:lnTo>
                  <a:lnTo>
                    <a:pt x="11941" y="1864"/>
                  </a:lnTo>
                  <a:lnTo>
                    <a:pt x="11953" y="1886"/>
                  </a:lnTo>
                  <a:lnTo>
                    <a:pt x="11984" y="1922"/>
                  </a:lnTo>
                  <a:lnTo>
                    <a:pt x="12005" y="1937"/>
                  </a:lnTo>
                  <a:lnTo>
                    <a:pt x="12027" y="1947"/>
                  </a:lnTo>
                  <a:lnTo>
                    <a:pt x="12069" y="1955"/>
                  </a:lnTo>
                  <a:lnTo>
                    <a:pt x="12110" y="1947"/>
                  </a:lnTo>
                  <a:lnTo>
                    <a:pt x="12147" y="1929"/>
                  </a:lnTo>
                  <a:lnTo>
                    <a:pt x="12180" y="1900"/>
                  </a:lnTo>
                  <a:lnTo>
                    <a:pt x="12204" y="1864"/>
                  </a:lnTo>
                  <a:lnTo>
                    <a:pt x="12220" y="1824"/>
                  </a:lnTo>
                  <a:lnTo>
                    <a:pt x="12225" y="1781"/>
                  </a:lnTo>
                  <a:lnTo>
                    <a:pt x="12222" y="1760"/>
                  </a:lnTo>
                  <a:lnTo>
                    <a:pt x="12221" y="1751"/>
                  </a:lnTo>
                  <a:lnTo>
                    <a:pt x="12212" y="1738"/>
                  </a:lnTo>
                  <a:lnTo>
                    <a:pt x="12191" y="1729"/>
                  </a:lnTo>
                  <a:lnTo>
                    <a:pt x="12163" y="1738"/>
                  </a:lnTo>
                  <a:lnTo>
                    <a:pt x="12147" y="1757"/>
                  </a:lnTo>
                  <a:lnTo>
                    <a:pt x="12143" y="1772"/>
                  </a:lnTo>
                  <a:lnTo>
                    <a:pt x="12143" y="1782"/>
                  </a:lnTo>
                  <a:lnTo>
                    <a:pt x="12145" y="1795"/>
                  </a:lnTo>
                  <a:lnTo>
                    <a:pt x="12142" y="1820"/>
                  </a:lnTo>
                  <a:lnTo>
                    <a:pt x="12124" y="1855"/>
                  </a:lnTo>
                  <a:lnTo>
                    <a:pt x="12095" y="1881"/>
                  </a:lnTo>
                  <a:lnTo>
                    <a:pt x="12072" y="1893"/>
                  </a:lnTo>
                  <a:lnTo>
                    <a:pt x="12047" y="1898"/>
                  </a:lnTo>
                  <a:lnTo>
                    <a:pt x="12023" y="1895"/>
                  </a:lnTo>
                  <a:lnTo>
                    <a:pt x="12010" y="1890"/>
                  </a:lnTo>
                  <a:lnTo>
                    <a:pt x="11992" y="1880"/>
                  </a:lnTo>
                  <a:lnTo>
                    <a:pt x="11966" y="1847"/>
                  </a:lnTo>
                  <a:lnTo>
                    <a:pt x="11958" y="1828"/>
                  </a:lnTo>
                  <a:lnTo>
                    <a:pt x="11967" y="1801"/>
                  </a:lnTo>
                  <a:lnTo>
                    <a:pt x="11976" y="1744"/>
                  </a:lnTo>
                  <a:lnTo>
                    <a:pt x="11977" y="1715"/>
                  </a:lnTo>
                  <a:lnTo>
                    <a:pt x="11980" y="1710"/>
                  </a:lnTo>
                  <a:lnTo>
                    <a:pt x="11977" y="1706"/>
                  </a:lnTo>
                  <a:lnTo>
                    <a:pt x="11976" y="1681"/>
                  </a:lnTo>
                  <a:lnTo>
                    <a:pt x="11973" y="1657"/>
                  </a:lnTo>
                  <a:lnTo>
                    <a:pt x="11966" y="1618"/>
                  </a:lnTo>
                  <a:lnTo>
                    <a:pt x="11938" y="1547"/>
                  </a:lnTo>
                  <a:lnTo>
                    <a:pt x="11898" y="1486"/>
                  </a:lnTo>
                  <a:lnTo>
                    <a:pt x="11848" y="1434"/>
                  </a:lnTo>
                  <a:lnTo>
                    <a:pt x="11787" y="1392"/>
                  </a:lnTo>
                  <a:lnTo>
                    <a:pt x="11721" y="1360"/>
                  </a:lnTo>
                  <a:lnTo>
                    <a:pt x="11648" y="1339"/>
                  </a:lnTo>
                  <a:lnTo>
                    <a:pt x="11573" y="1330"/>
                  </a:lnTo>
                  <a:lnTo>
                    <a:pt x="11535" y="1329"/>
                  </a:lnTo>
                  <a:lnTo>
                    <a:pt x="11506" y="1330"/>
                  </a:lnTo>
                  <a:lnTo>
                    <a:pt x="11447" y="1338"/>
                  </a:lnTo>
                  <a:lnTo>
                    <a:pt x="11363" y="1360"/>
                  </a:lnTo>
                  <a:lnTo>
                    <a:pt x="11257" y="1409"/>
                  </a:lnTo>
                  <a:lnTo>
                    <a:pt x="11160" y="1475"/>
                  </a:lnTo>
                  <a:lnTo>
                    <a:pt x="11114" y="1513"/>
                  </a:lnTo>
                  <a:lnTo>
                    <a:pt x="11161" y="1385"/>
                  </a:lnTo>
                  <a:lnTo>
                    <a:pt x="11252" y="1129"/>
                  </a:lnTo>
                  <a:lnTo>
                    <a:pt x="11305" y="1009"/>
                  </a:lnTo>
                  <a:lnTo>
                    <a:pt x="11341" y="933"/>
                  </a:lnTo>
                  <a:lnTo>
                    <a:pt x="11427" y="791"/>
                  </a:lnTo>
                  <a:lnTo>
                    <a:pt x="11528" y="659"/>
                  </a:lnTo>
                  <a:lnTo>
                    <a:pt x="11646" y="541"/>
                  </a:lnTo>
                  <a:lnTo>
                    <a:pt x="11710" y="489"/>
                  </a:lnTo>
                  <a:lnTo>
                    <a:pt x="11745" y="464"/>
                  </a:lnTo>
                  <a:lnTo>
                    <a:pt x="11817" y="420"/>
                  </a:lnTo>
                  <a:lnTo>
                    <a:pt x="11892" y="383"/>
                  </a:lnTo>
                  <a:lnTo>
                    <a:pt x="11970" y="353"/>
                  </a:lnTo>
                  <a:lnTo>
                    <a:pt x="12050" y="331"/>
                  </a:lnTo>
                  <a:lnTo>
                    <a:pt x="12132" y="315"/>
                  </a:lnTo>
                  <a:lnTo>
                    <a:pt x="12215" y="309"/>
                  </a:lnTo>
                  <a:lnTo>
                    <a:pt x="12299" y="309"/>
                  </a:lnTo>
                  <a:lnTo>
                    <a:pt x="12342" y="313"/>
                  </a:lnTo>
                  <a:lnTo>
                    <a:pt x="12382" y="317"/>
                  </a:lnTo>
                  <a:lnTo>
                    <a:pt x="12462" y="335"/>
                  </a:lnTo>
                  <a:lnTo>
                    <a:pt x="12539" y="362"/>
                  </a:lnTo>
                  <a:lnTo>
                    <a:pt x="12611" y="397"/>
                  </a:lnTo>
                  <a:lnTo>
                    <a:pt x="12679" y="440"/>
                  </a:lnTo>
                  <a:lnTo>
                    <a:pt x="12741" y="492"/>
                  </a:lnTo>
                  <a:lnTo>
                    <a:pt x="12795" y="551"/>
                  </a:lnTo>
                  <a:lnTo>
                    <a:pt x="12843" y="617"/>
                  </a:lnTo>
                  <a:lnTo>
                    <a:pt x="12864" y="652"/>
                  </a:lnTo>
                  <a:lnTo>
                    <a:pt x="12881" y="686"/>
                  </a:lnTo>
                  <a:lnTo>
                    <a:pt x="12908" y="757"/>
                  </a:lnTo>
                  <a:lnTo>
                    <a:pt x="12927" y="830"/>
                  </a:lnTo>
                  <a:lnTo>
                    <a:pt x="12937" y="905"/>
                  </a:lnTo>
                  <a:lnTo>
                    <a:pt x="12937" y="980"/>
                  </a:lnTo>
                  <a:lnTo>
                    <a:pt x="12927" y="1054"/>
                  </a:lnTo>
                  <a:lnTo>
                    <a:pt x="12907" y="1127"/>
                  </a:lnTo>
                  <a:lnTo>
                    <a:pt x="12876" y="1195"/>
                  </a:lnTo>
                  <a:lnTo>
                    <a:pt x="12855" y="1228"/>
                  </a:lnTo>
                  <a:lnTo>
                    <a:pt x="12837" y="1254"/>
                  </a:lnTo>
                  <a:lnTo>
                    <a:pt x="12793" y="1300"/>
                  </a:lnTo>
                  <a:lnTo>
                    <a:pt x="12742" y="1340"/>
                  </a:lnTo>
                  <a:lnTo>
                    <a:pt x="12686" y="1372"/>
                  </a:lnTo>
                  <a:lnTo>
                    <a:pt x="12625" y="1396"/>
                  </a:lnTo>
                  <a:lnTo>
                    <a:pt x="12563" y="1414"/>
                  </a:lnTo>
                  <a:lnTo>
                    <a:pt x="12498" y="1423"/>
                  </a:lnTo>
                  <a:lnTo>
                    <a:pt x="12434" y="1425"/>
                  </a:lnTo>
                  <a:lnTo>
                    <a:pt x="12371" y="1418"/>
                  </a:lnTo>
                  <a:lnTo>
                    <a:pt x="12310" y="1404"/>
                  </a:lnTo>
                  <a:lnTo>
                    <a:pt x="12255" y="1381"/>
                  </a:lnTo>
                  <a:lnTo>
                    <a:pt x="12203" y="1350"/>
                  </a:lnTo>
                  <a:lnTo>
                    <a:pt x="12159" y="1309"/>
                  </a:lnTo>
                  <a:lnTo>
                    <a:pt x="12123" y="1261"/>
                  </a:lnTo>
                  <a:lnTo>
                    <a:pt x="12095" y="1204"/>
                  </a:lnTo>
                  <a:lnTo>
                    <a:pt x="12080" y="1137"/>
                  </a:lnTo>
                  <a:lnTo>
                    <a:pt x="12077" y="1101"/>
                  </a:lnTo>
                  <a:lnTo>
                    <a:pt x="12077" y="1073"/>
                  </a:lnTo>
                  <a:lnTo>
                    <a:pt x="12081" y="1018"/>
                  </a:lnTo>
                  <a:lnTo>
                    <a:pt x="12093" y="962"/>
                  </a:lnTo>
                  <a:lnTo>
                    <a:pt x="12111" y="908"/>
                  </a:lnTo>
                  <a:lnTo>
                    <a:pt x="12137" y="856"/>
                  </a:lnTo>
                  <a:lnTo>
                    <a:pt x="12169" y="810"/>
                  </a:lnTo>
                  <a:lnTo>
                    <a:pt x="12208" y="770"/>
                  </a:lnTo>
                  <a:lnTo>
                    <a:pt x="12255" y="739"/>
                  </a:lnTo>
                  <a:lnTo>
                    <a:pt x="12281" y="727"/>
                  </a:lnTo>
                  <a:lnTo>
                    <a:pt x="12313" y="714"/>
                  </a:lnTo>
                  <a:lnTo>
                    <a:pt x="12384" y="704"/>
                  </a:lnTo>
                  <a:lnTo>
                    <a:pt x="12456" y="711"/>
                  </a:lnTo>
                  <a:lnTo>
                    <a:pt x="12523" y="735"/>
                  </a:lnTo>
                  <a:lnTo>
                    <a:pt x="12552" y="755"/>
                  </a:lnTo>
                  <a:lnTo>
                    <a:pt x="12567" y="769"/>
                  </a:lnTo>
                  <a:lnTo>
                    <a:pt x="12590" y="799"/>
                  </a:lnTo>
                  <a:lnTo>
                    <a:pt x="12607" y="834"/>
                  </a:lnTo>
                  <a:lnTo>
                    <a:pt x="12616" y="871"/>
                  </a:lnTo>
                  <a:lnTo>
                    <a:pt x="12618" y="909"/>
                  </a:lnTo>
                  <a:lnTo>
                    <a:pt x="12610" y="946"/>
                  </a:lnTo>
                  <a:lnTo>
                    <a:pt x="12593" y="980"/>
                  </a:lnTo>
                  <a:lnTo>
                    <a:pt x="12567" y="1010"/>
                  </a:lnTo>
                  <a:lnTo>
                    <a:pt x="12550" y="1022"/>
                  </a:lnTo>
                  <a:lnTo>
                    <a:pt x="12542" y="1029"/>
                  </a:lnTo>
                  <a:lnTo>
                    <a:pt x="12539" y="1046"/>
                  </a:lnTo>
                  <a:lnTo>
                    <a:pt x="12548" y="1061"/>
                  </a:lnTo>
                  <a:lnTo>
                    <a:pt x="12563" y="1066"/>
                  </a:lnTo>
                  <a:lnTo>
                    <a:pt x="12574" y="1062"/>
                  </a:lnTo>
                  <a:lnTo>
                    <a:pt x="12601" y="1045"/>
                  </a:lnTo>
                  <a:lnTo>
                    <a:pt x="12641" y="998"/>
                  </a:lnTo>
                  <a:lnTo>
                    <a:pt x="12667" y="943"/>
                  </a:lnTo>
                  <a:lnTo>
                    <a:pt x="12679" y="882"/>
                  </a:lnTo>
                  <a:lnTo>
                    <a:pt x="12680" y="849"/>
                  </a:lnTo>
                  <a:lnTo>
                    <a:pt x="12680" y="831"/>
                  </a:lnTo>
                  <a:lnTo>
                    <a:pt x="12673" y="796"/>
                  </a:lnTo>
                  <a:lnTo>
                    <a:pt x="12655" y="748"/>
                  </a:lnTo>
                  <a:lnTo>
                    <a:pt x="12614" y="692"/>
                  </a:lnTo>
                  <a:lnTo>
                    <a:pt x="12559" y="647"/>
                  </a:lnTo>
                  <a:lnTo>
                    <a:pt x="12530" y="629"/>
                  </a:lnTo>
                  <a:lnTo>
                    <a:pt x="12498" y="612"/>
                  </a:lnTo>
                  <a:lnTo>
                    <a:pt x="12435" y="593"/>
                  </a:lnTo>
                  <a:lnTo>
                    <a:pt x="12369" y="587"/>
                  </a:lnTo>
                  <a:lnTo>
                    <a:pt x="12304" y="597"/>
                  </a:lnTo>
                  <a:lnTo>
                    <a:pt x="12240" y="617"/>
                  </a:lnTo>
                  <a:lnTo>
                    <a:pt x="12182" y="648"/>
                  </a:lnTo>
                  <a:lnTo>
                    <a:pt x="12129" y="689"/>
                  </a:lnTo>
                  <a:lnTo>
                    <a:pt x="12082" y="736"/>
                  </a:lnTo>
                  <a:lnTo>
                    <a:pt x="12063" y="762"/>
                  </a:lnTo>
                  <a:lnTo>
                    <a:pt x="12046" y="787"/>
                  </a:lnTo>
                  <a:lnTo>
                    <a:pt x="12018" y="840"/>
                  </a:lnTo>
                  <a:lnTo>
                    <a:pt x="11997" y="897"/>
                  </a:lnTo>
                  <a:lnTo>
                    <a:pt x="11984" y="956"/>
                  </a:lnTo>
                  <a:lnTo>
                    <a:pt x="11976" y="1015"/>
                  </a:lnTo>
                  <a:lnTo>
                    <a:pt x="11976" y="1076"/>
                  </a:lnTo>
                  <a:lnTo>
                    <a:pt x="11984" y="1136"/>
                  </a:lnTo>
                  <a:lnTo>
                    <a:pt x="11998" y="1193"/>
                  </a:lnTo>
                  <a:lnTo>
                    <a:pt x="12008" y="1221"/>
                  </a:lnTo>
                  <a:lnTo>
                    <a:pt x="12021" y="1250"/>
                  </a:lnTo>
                  <a:lnTo>
                    <a:pt x="12054" y="1304"/>
                  </a:lnTo>
                  <a:lnTo>
                    <a:pt x="12091" y="1351"/>
                  </a:lnTo>
                  <a:lnTo>
                    <a:pt x="12137" y="1391"/>
                  </a:lnTo>
                  <a:lnTo>
                    <a:pt x="12187" y="1425"/>
                  </a:lnTo>
                  <a:lnTo>
                    <a:pt x="12242" y="1452"/>
                  </a:lnTo>
                  <a:lnTo>
                    <a:pt x="12300" y="1471"/>
                  </a:lnTo>
                  <a:lnTo>
                    <a:pt x="12361" y="1484"/>
                  </a:lnTo>
                  <a:lnTo>
                    <a:pt x="12392" y="1488"/>
                  </a:lnTo>
                  <a:lnTo>
                    <a:pt x="12423" y="1490"/>
                  </a:lnTo>
                  <a:lnTo>
                    <a:pt x="12488" y="1488"/>
                  </a:lnTo>
                  <a:lnTo>
                    <a:pt x="12550" y="1478"/>
                  </a:lnTo>
                  <a:lnTo>
                    <a:pt x="12612" y="1460"/>
                  </a:lnTo>
                  <a:lnTo>
                    <a:pt x="12672" y="1436"/>
                  </a:lnTo>
                  <a:lnTo>
                    <a:pt x="12729" y="1405"/>
                  </a:lnTo>
                  <a:lnTo>
                    <a:pt x="12781" y="1369"/>
                  </a:lnTo>
                  <a:lnTo>
                    <a:pt x="12829" y="1328"/>
                  </a:lnTo>
                  <a:lnTo>
                    <a:pt x="12851" y="1304"/>
                  </a:lnTo>
                  <a:lnTo>
                    <a:pt x="12873" y="1277"/>
                  </a:lnTo>
                  <a:lnTo>
                    <a:pt x="12911" y="1220"/>
                  </a:lnTo>
                  <a:lnTo>
                    <a:pt x="12940" y="1158"/>
                  </a:lnTo>
                  <a:lnTo>
                    <a:pt x="12961" y="1094"/>
                  </a:lnTo>
                  <a:lnTo>
                    <a:pt x="12974" y="1028"/>
                  </a:lnTo>
                  <a:lnTo>
                    <a:pt x="12979" y="959"/>
                  </a:lnTo>
                  <a:lnTo>
                    <a:pt x="12978" y="892"/>
                  </a:lnTo>
                  <a:lnTo>
                    <a:pt x="12969" y="823"/>
                  </a:lnTo>
                  <a:lnTo>
                    <a:pt x="12961" y="790"/>
                  </a:lnTo>
                  <a:lnTo>
                    <a:pt x="12949" y="739"/>
                  </a:lnTo>
                  <a:lnTo>
                    <a:pt x="12911" y="644"/>
                  </a:lnTo>
                  <a:lnTo>
                    <a:pt x="12886" y="599"/>
                  </a:lnTo>
                  <a:lnTo>
                    <a:pt x="12924" y="637"/>
                  </a:lnTo>
                  <a:lnTo>
                    <a:pt x="13004" y="703"/>
                  </a:lnTo>
                  <a:lnTo>
                    <a:pt x="13091" y="757"/>
                  </a:lnTo>
                  <a:lnTo>
                    <a:pt x="13163" y="784"/>
                  </a:lnTo>
                  <a:lnTo>
                    <a:pt x="13215" y="797"/>
                  </a:lnTo>
                  <a:lnTo>
                    <a:pt x="13242" y="800"/>
                  </a:lnTo>
                  <a:lnTo>
                    <a:pt x="13267" y="803"/>
                  </a:lnTo>
                  <a:lnTo>
                    <a:pt x="13316" y="799"/>
                  </a:lnTo>
                  <a:lnTo>
                    <a:pt x="13366" y="787"/>
                  </a:lnTo>
                  <a:lnTo>
                    <a:pt x="13412" y="768"/>
                  </a:lnTo>
                  <a:lnTo>
                    <a:pt x="13455" y="742"/>
                  </a:lnTo>
                  <a:lnTo>
                    <a:pt x="13493" y="708"/>
                  </a:lnTo>
                  <a:lnTo>
                    <a:pt x="13522" y="669"/>
                  </a:lnTo>
                  <a:lnTo>
                    <a:pt x="13543" y="624"/>
                  </a:lnTo>
                  <a:lnTo>
                    <a:pt x="13550" y="599"/>
                  </a:lnTo>
                  <a:lnTo>
                    <a:pt x="13553" y="576"/>
                  </a:lnTo>
                  <a:lnTo>
                    <a:pt x="13552" y="529"/>
                  </a:lnTo>
                  <a:lnTo>
                    <a:pt x="13542" y="482"/>
                  </a:lnTo>
                  <a:lnTo>
                    <a:pt x="13522" y="438"/>
                  </a:lnTo>
                  <a:lnTo>
                    <a:pt x="13495" y="399"/>
                  </a:lnTo>
                  <a:lnTo>
                    <a:pt x="13460" y="370"/>
                  </a:lnTo>
                  <a:lnTo>
                    <a:pt x="13420" y="348"/>
                  </a:lnTo>
                  <a:lnTo>
                    <a:pt x="13373" y="337"/>
                  </a:lnTo>
                  <a:lnTo>
                    <a:pt x="13349" y="3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839"/>
            <p:cNvSpPr>
              <a:spLocks/>
            </p:cNvSpPr>
            <p:nvPr/>
          </p:nvSpPr>
          <p:spPr bwMode="auto">
            <a:xfrm>
              <a:off x="3406775" y="1946121"/>
              <a:ext cx="5378450" cy="908050"/>
            </a:xfrm>
            <a:custGeom>
              <a:avLst/>
              <a:gdLst>
                <a:gd name="T0" fmla="*/ 12734 w 13553"/>
                <a:gd name="T1" fmla="*/ 1873 h 2287"/>
                <a:gd name="T2" fmla="*/ 10662 w 13553"/>
                <a:gd name="T3" fmla="*/ 262 h 2287"/>
                <a:gd name="T4" fmla="*/ 9290 w 13553"/>
                <a:gd name="T5" fmla="*/ 1431 h 2287"/>
                <a:gd name="T6" fmla="*/ 9942 w 13553"/>
                <a:gd name="T7" fmla="*/ 964 h 2287"/>
                <a:gd name="T8" fmla="*/ 10250 w 13553"/>
                <a:gd name="T9" fmla="*/ 1033 h 2287"/>
                <a:gd name="T10" fmla="*/ 10708 w 13553"/>
                <a:gd name="T11" fmla="*/ 1257 h 2287"/>
                <a:gd name="T12" fmla="*/ 10231 w 13553"/>
                <a:gd name="T13" fmla="*/ 1518 h 2287"/>
                <a:gd name="T14" fmla="*/ 10239 w 13553"/>
                <a:gd name="T15" fmla="*/ 1657 h 2287"/>
                <a:gd name="T16" fmla="*/ 10146 w 13553"/>
                <a:gd name="T17" fmla="*/ 1167 h 2287"/>
                <a:gd name="T18" fmla="*/ 9652 w 13553"/>
                <a:gd name="T19" fmla="*/ 2061 h 2287"/>
                <a:gd name="T20" fmla="*/ 9390 w 13553"/>
                <a:gd name="T21" fmla="*/ 2097 h 2287"/>
                <a:gd name="T22" fmla="*/ 9440 w 13553"/>
                <a:gd name="T23" fmla="*/ 1790 h 2287"/>
                <a:gd name="T24" fmla="*/ 7183 w 13553"/>
                <a:gd name="T25" fmla="*/ 1574 h 2287"/>
                <a:gd name="T26" fmla="*/ 4776 w 13553"/>
                <a:gd name="T27" fmla="*/ 1889 h 2287"/>
                <a:gd name="T28" fmla="*/ 4312 w 13553"/>
                <a:gd name="T29" fmla="*/ 2154 h 2287"/>
                <a:gd name="T30" fmla="*/ 4354 w 13553"/>
                <a:gd name="T31" fmla="*/ 2194 h 2287"/>
                <a:gd name="T32" fmla="*/ 4424 w 13553"/>
                <a:gd name="T33" fmla="*/ 1618 h 2287"/>
                <a:gd name="T34" fmla="*/ 3044 w 13553"/>
                <a:gd name="T35" fmla="*/ 1927 h 2287"/>
                <a:gd name="T36" fmla="*/ 2959 w 13553"/>
                <a:gd name="T37" fmla="*/ 1596 h 2287"/>
                <a:gd name="T38" fmla="*/ 2793 w 13553"/>
                <a:gd name="T39" fmla="*/ 1860 h 2287"/>
                <a:gd name="T40" fmla="*/ 3217 w 13553"/>
                <a:gd name="T41" fmla="*/ 642 h 2287"/>
                <a:gd name="T42" fmla="*/ 3459 w 13553"/>
                <a:gd name="T43" fmla="*/ 1005 h 2287"/>
                <a:gd name="T44" fmla="*/ 3638 w 13553"/>
                <a:gd name="T45" fmla="*/ 870 h 2287"/>
                <a:gd name="T46" fmla="*/ 3521 w 13553"/>
                <a:gd name="T47" fmla="*/ 128 h 2287"/>
                <a:gd name="T48" fmla="*/ 1562 w 13553"/>
                <a:gd name="T49" fmla="*/ 2005 h 2287"/>
                <a:gd name="T50" fmla="*/ 159 w 13553"/>
                <a:gd name="T51" fmla="*/ 1842 h 2287"/>
                <a:gd name="T52" fmla="*/ 390 w 13553"/>
                <a:gd name="T53" fmla="*/ 1501 h 2287"/>
                <a:gd name="T54" fmla="*/ 1366 w 13553"/>
                <a:gd name="T55" fmla="*/ 862 h 2287"/>
                <a:gd name="T56" fmla="*/ 873 w 13553"/>
                <a:gd name="T57" fmla="*/ 1436 h 2287"/>
                <a:gd name="T58" fmla="*/ 1442 w 13553"/>
                <a:gd name="T59" fmla="*/ 1379 h 2287"/>
                <a:gd name="T60" fmla="*/ 673 w 13553"/>
                <a:gd name="T61" fmla="*/ 1601 h 2287"/>
                <a:gd name="T62" fmla="*/ 2297 w 13553"/>
                <a:gd name="T63" fmla="*/ 878 h 2287"/>
                <a:gd name="T64" fmla="*/ 1413 w 13553"/>
                <a:gd name="T65" fmla="*/ 467 h 2287"/>
                <a:gd name="T66" fmla="*/ 1939 w 13553"/>
                <a:gd name="T67" fmla="*/ 268 h 2287"/>
                <a:gd name="T68" fmla="*/ 1855 w 13553"/>
                <a:gd name="T69" fmla="*/ 355 h 2287"/>
                <a:gd name="T70" fmla="*/ 2812 w 13553"/>
                <a:gd name="T71" fmla="*/ 187 h 2287"/>
                <a:gd name="T72" fmla="*/ 4413 w 13553"/>
                <a:gd name="T73" fmla="*/ 48 h 2287"/>
                <a:gd name="T74" fmla="*/ 4377 w 13553"/>
                <a:gd name="T75" fmla="*/ 287 h 2287"/>
                <a:gd name="T76" fmla="*/ 4464 w 13553"/>
                <a:gd name="T77" fmla="*/ 520 h 2287"/>
                <a:gd name="T78" fmla="*/ 4127 w 13553"/>
                <a:gd name="T79" fmla="*/ 660 h 2287"/>
                <a:gd name="T80" fmla="*/ 5199 w 13553"/>
                <a:gd name="T81" fmla="*/ 792 h 2287"/>
                <a:gd name="T82" fmla="*/ 5295 w 13553"/>
                <a:gd name="T83" fmla="*/ 1176 h 2287"/>
                <a:gd name="T84" fmla="*/ 4431 w 13553"/>
                <a:gd name="T85" fmla="*/ 1369 h 2287"/>
                <a:gd name="T86" fmla="*/ 6768 w 13553"/>
                <a:gd name="T87" fmla="*/ 1196 h 2287"/>
                <a:gd name="T88" fmla="*/ 8972 w 13553"/>
                <a:gd name="T89" fmla="*/ 1651 h 2287"/>
                <a:gd name="T90" fmla="*/ 8295 w 13553"/>
                <a:gd name="T91" fmla="*/ 1011 h 2287"/>
                <a:gd name="T92" fmla="*/ 8178 w 13553"/>
                <a:gd name="T93" fmla="*/ 1046 h 2287"/>
                <a:gd name="T94" fmla="*/ 9353 w 13553"/>
                <a:gd name="T95" fmla="*/ 1089 h 2287"/>
                <a:gd name="T96" fmla="*/ 8985 w 13553"/>
                <a:gd name="T97" fmla="*/ 353 h 2287"/>
                <a:gd name="T98" fmla="*/ 9143 w 13553"/>
                <a:gd name="T99" fmla="*/ 370 h 2287"/>
                <a:gd name="T100" fmla="*/ 8919 w 13553"/>
                <a:gd name="T101" fmla="*/ 231 h 2287"/>
                <a:gd name="T102" fmla="*/ 10480 w 13553"/>
                <a:gd name="T103" fmla="*/ 43 h 2287"/>
                <a:gd name="T104" fmla="*/ 11859 w 13553"/>
                <a:gd name="T105" fmla="*/ 442 h 2287"/>
                <a:gd name="T106" fmla="*/ 11459 w 13553"/>
                <a:gd name="T107" fmla="*/ 382 h 2287"/>
                <a:gd name="T108" fmla="*/ 12147 w 13553"/>
                <a:gd name="T109" fmla="*/ 530 h 2287"/>
                <a:gd name="T110" fmla="*/ 11535 w 13553"/>
                <a:gd name="T111" fmla="*/ 958 h 2287"/>
                <a:gd name="T112" fmla="*/ 12741 w 13553"/>
                <a:gd name="T113" fmla="*/ 1795 h 2287"/>
                <a:gd name="T114" fmla="*/ 12077 w 13553"/>
                <a:gd name="T115" fmla="*/ 1186 h 2287"/>
                <a:gd name="T116" fmla="*/ 12601 w 13553"/>
                <a:gd name="T117" fmla="*/ 1242 h 2287"/>
                <a:gd name="T118" fmla="*/ 12021 w 13553"/>
                <a:gd name="T119" fmla="*/ 1036 h 2287"/>
                <a:gd name="T120" fmla="*/ 12886 w 13553"/>
                <a:gd name="T121" fmla="*/ 1686 h 2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553" h="2287">
                  <a:moveTo>
                    <a:pt x="13349" y="1948"/>
                  </a:moveTo>
                  <a:lnTo>
                    <a:pt x="13338" y="1947"/>
                  </a:lnTo>
                  <a:lnTo>
                    <a:pt x="13321" y="1939"/>
                  </a:lnTo>
                  <a:lnTo>
                    <a:pt x="13307" y="1920"/>
                  </a:lnTo>
                  <a:lnTo>
                    <a:pt x="13307" y="1887"/>
                  </a:lnTo>
                  <a:lnTo>
                    <a:pt x="13321" y="1869"/>
                  </a:lnTo>
                  <a:lnTo>
                    <a:pt x="13338" y="1860"/>
                  </a:lnTo>
                  <a:lnTo>
                    <a:pt x="13349" y="1859"/>
                  </a:lnTo>
                  <a:lnTo>
                    <a:pt x="13366" y="1856"/>
                  </a:lnTo>
                  <a:lnTo>
                    <a:pt x="13395" y="1842"/>
                  </a:lnTo>
                  <a:lnTo>
                    <a:pt x="13430" y="1807"/>
                  </a:lnTo>
                  <a:lnTo>
                    <a:pt x="13447" y="1777"/>
                  </a:lnTo>
                  <a:lnTo>
                    <a:pt x="13454" y="1760"/>
                  </a:lnTo>
                  <a:lnTo>
                    <a:pt x="13459" y="1725"/>
                  </a:lnTo>
                  <a:lnTo>
                    <a:pt x="13454" y="1690"/>
                  </a:lnTo>
                  <a:lnTo>
                    <a:pt x="13439" y="1658"/>
                  </a:lnTo>
                  <a:lnTo>
                    <a:pt x="13430" y="1642"/>
                  </a:lnTo>
                  <a:lnTo>
                    <a:pt x="13415" y="1622"/>
                  </a:lnTo>
                  <a:lnTo>
                    <a:pt x="13378" y="1590"/>
                  </a:lnTo>
                  <a:lnTo>
                    <a:pt x="13337" y="1570"/>
                  </a:lnTo>
                  <a:lnTo>
                    <a:pt x="13292" y="1559"/>
                  </a:lnTo>
                  <a:lnTo>
                    <a:pt x="13244" y="1557"/>
                  </a:lnTo>
                  <a:lnTo>
                    <a:pt x="13196" y="1561"/>
                  </a:lnTo>
                  <a:lnTo>
                    <a:pt x="13126" y="1578"/>
                  </a:lnTo>
                  <a:lnTo>
                    <a:pt x="13083" y="1596"/>
                  </a:lnTo>
                  <a:lnTo>
                    <a:pt x="13034" y="1620"/>
                  </a:lnTo>
                  <a:lnTo>
                    <a:pt x="12943" y="1685"/>
                  </a:lnTo>
                  <a:lnTo>
                    <a:pt x="12817" y="1799"/>
                  </a:lnTo>
                  <a:lnTo>
                    <a:pt x="12734" y="1873"/>
                  </a:lnTo>
                  <a:lnTo>
                    <a:pt x="12707" y="1894"/>
                  </a:lnTo>
                  <a:lnTo>
                    <a:pt x="12646" y="1937"/>
                  </a:lnTo>
                  <a:lnTo>
                    <a:pt x="12579" y="1973"/>
                  </a:lnTo>
                  <a:lnTo>
                    <a:pt x="12509" y="1997"/>
                  </a:lnTo>
                  <a:lnTo>
                    <a:pt x="12472" y="2003"/>
                  </a:lnTo>
                  <a:lnTo>
                    <a:pt x="12413" y="2017"/>
                  </a:lnTo>
                  <a:lnTo>
                    <a:pt x="12294" y="2034"/>
                  </a:lnTo>
                  <a:lnTo>
                    <a:pt x="12172" y="2034"/>
                  </a:lnTo>
                  <a:lnTo>
                    <a:pt x="12051" y="2018"/>
                  </a:lnTo>
                  <a:lnTo>
                    <a:pt x="11992" y="2005"/>
                  </a:lnTo>
                  <a:lnTo>
                    <a:pt x="11953" y="1995"/>
                  </a:lnTo>
                  <a:lnTo>
                    <a:pt x="11876" y="1968"/>
                  </a:lnTo>
                  <a:lnTo>
                    <a:pt x="11802" y="1934"/>
                  </a:lnTo>
                  <a:lnTo>
                    <a:pt x="11731" y="1895"/>
                  </a:lnTo>
                  <a:lnTo>
                    <a:pt x="11630" y="1828"/>
                  </a:lnTo>
                  <a:lnTo>
                    <a:pt x="11506" y="1721"/>
                  </a:lnTo>
                  <a:lnTo>
                    <a:pt x="11450" y="1663"/>
                  </a:lnTo>
                  <a:lnTo>
                    <a:pt x="11397" y="1602"/>
                  </a:lnTo>
                  <a:lnTo>
                    <a:pt x="11303" y="1470"/>
                  </a:lnTo>
                  <a:lnTo>
                    <a:pt x="11223" y="1330"/>
                  </a:lnTo>
                  <a:lnTo>
                    <a:pt x="11154" y="1185"/>
                  </a:lnTo>
                  <a:lnTo>
                    <a:pt x="11123" y="1110"/>
                  </a:lnTo>
                  <a:lnTo>
                    <a:pt x="11067" y="964"/>
                  </a:lnTo>
                  <a:lnTo>
                    <a:pt x="10981" y="740"/>
                  </a:lnTo>
                  <a:lnTo>
                    <a:pt x="10916" y="596"/>
                  </a:lnTo>
                  <a:lnTo>
                    <a:pt x="10838" y="460"/>
                  </a:lnTo>
                  <a:lnTo>
                    <a:pt x="10769" y="368"/>
                  </a:lnTo>
                  <a:lnTo>
                    <a:pt x="10718" y="312"/>
                  </a:lnTo>
                  <a:lnTo>
                    <a:pt x="10662" y="262"/>
                  </a:lnTo>
                  <a:lnTo>
                    <a:pt x="10600" y="217"/>
                  </a:lnTo>
                  <a:lnTo>
                    <a:pt x="10530" y="178"/>
                  </a:lnTo>
                  <a:lnTo>
                    <a:pt x="10454" y="145"/>
                  </a:lnTo>
                  <a:lnTo>
                    <a:pt x="10413" y="132"/>
                  </a:lnTo>
                  <a:lnTo>
                    <a:pt x="10379" y="123"/>
                  </a:lnTo>
                  <a:lnTo>
                    <a:pt x="10309" y="110"/>
                  </a:lnTo>
                  <a:lnTo>
                    <a:pt x="10241" y="105"/>
                  </a:lnTo>
                  <a:lnTo>
                    <a:pt x="10171" y="106"/>
                  </a:lnTo>
                  <a:lnTo>
                    <a:pt x="10101" y="114"/>
                  </a:lnTo>
                  <a:lnTo>
                    <a:pt x="10032" y="128"/>
                  </a:lnTo>
                  <a:lnTo>
                    <a:pt x="9966" y="149"/>
                  </a:lnTo>
                  <a:lnTo>
                    <a:pt x="9901" y="178"/>
                  </a:lnTo>
                  <a:lnTo>
                    <a:pt x="9870" y="195"/>
                  </a:lnTo>
                  <a:lnTo>
                    <a:pt x="9839" y="213"/>
                  </a:lnTo>
                  <a:lnTo>
                    <a:pt x="9779" y="253"/>
                  </a:lnTo>
                  <a:lnTo>
                    <a:pt x="9726" y="298"/>
                  </a:lnTo>
                  <a:lnTo>
                    <a:pt x="9677" y="350"/>
                  </a:lnTo>
                  <a:lnTo>
                    <a:pt x="9634" y="405"/>
                  </a:lnTo>
                  <a:lnTo>
                    <a:pt x="9595" y="464"/>
                  </a:lnTo>
                  <a:lnTo>
                    <a:pt x="9546" y="559"/>
                  </a:lnTo>
                  <a:lnTo>
                    <a:pt x="9521" y="626"/>
                  </a:lnTo>
                  <a:lnTo>
                    <a:pt x="9489" y="731"/>
                  </a:lnTo>
                  <a:lnTo>
                    <a:pt x="9438" y="959"/>
                  </a:lnTo>
                  <a:lnTo>
                    <a:pt x="9394" y="1133"/>
                  </a:lnTo>
                  <a:lnTo>
                    <a:pt x="9358" y="1244"/>
                  </a:lnTo>
                  <a:lnTo>
                    <a:pt x="9311" y="1348"/>
                  </a:lnTo>
                  <a:lnTo>
                    <a:pt x="9252" y="1444"/>
                  </a:lnTo>
                  <a:lnTo>
                    <a:pt x="9215" y="1487"/>
                  </a:lnTo>
                  <a:lnTo>
                    <a:pt x="9290" y="1431"/>
                  </a:lnTo>
                  <a:lnTo>
                    <a:pt x="9366" y="1381"/>
                  </a:lnTo>
                  <a:lnTo>
                    <a:pt x="9454" y="1323"/>
                  </a:lnTo>
                  <a:lnTo>
                    <a:pt x="9642" y="1221"/>
                  </a:lnTo>
                  <a:lnTo>
                    <a:pt x="9740" y="1178"/>
                  </a:lnTo>
                  <a:lnTo>
                    <a:pt x="9782" y="1134"/>
                  </a:lnTo>
                  <a:lnTo>
                    <a:pt x="9819" y="1086"/>
                  </a:lnTo>
                  <a:lnTo>
                    <a:pt x="9848" y="1046"/>
                  </a:lnTo>
                  <a:lnTo>
                    <a:pt x="9887" y="972"/>
                  </a:lnTo>
                  <a:lnTo>
                    <a:pt x="9906" y="922"/>
                  </a:lnTo>
                  <a:lnTo>
                    <a:pt x="9915" y="870"/>
                  </a:lnTo>
                  <a:lnTo>
                    <a:pt x="9913" y="822"/>
                  </a:lnTo>
                  <a:lnTo>
                    <a:pt x="9894" y="779"/>
                  </a:lnTo>
                  <a:lnTo>
                    <a:pt x="9857" y="743"/>
                  </a:lnTo>
                  <a:lnTo>
                    <a:pt x="9828" y="730"/>
                  </a:lnTo>
                  <a:lnTo>
                    <a:pt x="9819" y="726"/>
                  </a:lnTo>
                  <a:lnTo>
                    <a:pt x="9808" y="714"/>
                  </a:lnTo>
                  <a:lnTo>
                    <a:pt x="9799" y="692"/>
                  </a:lnTo>
                  <a:lnTo>
                    <a:pt x="9806" y="665"/>
                  </a:lnTo>
                  <a:lnTo>
                    <a:pt x="9824" y="651"/>
                  </a:lnTo>
                  <a:lnTo>
                    <a:pt x="9841" y="648"/>
                  </a:lnTo>
                  <a:lnTo>
                    <a:pt x="9850" y="648"/>
                  </a:lnTo>
                  <a:lnTo>
                    <a:pt x="9878" y="655"/>
                  </a:lnTo>
                  <a:lnTo>
                    <a:pt x="9920" y="684"/>
                  </a:lnTo>
                  <a:lnTo>
                    <a:pt x="9952" y="727"/>
                  </a:lnTo>
                  <a:lnTo>
                    <a:pt x="9970" y="778"/>
                  </a:lnTo>
                  <a:lnTo>
                    <a:pt x="9975" y="804"/>
                  </a:lnTo>
                  <a:lnTo>
                    <a:pt x="9979" y="837"/>
                  </a:lnTo>
                  <a:lnTo>
                    <a:pt x="9968" y="902"/>
                  </a:lnTo>
                  <a:lnTo>
                    <a:pt x="9942" y="964"/>
                  </a:lnTo>
                  <a:lnTo>
                    <a:pt x="9909" y="1023"/>
                  </a:lnTo>
                  <a:lnTo>
                    <a:pt x="9891" y="1050"/>
                  </a:lnTo>
                  <a:lnTo>
                    <a:pt x="9852" y="1103"/>
                  </a:lnTo>
                  <a:lnTo>
                    <a:pt x="9808" y="1151"/>
                  </a:lnTo>
                  <a:lnTo>
                    <a:pt x="9865" y="1130"/>
                  </a:lnTo>
                  <a:lnTo>
                    <a:pt x="9980" y="1098"/>
                  </a:lnTo>
                  <a:lnTo>
                    <a:pt x="10038" y="1085"/>
                  </a:lnTo>
                  <a:lnTo>
                    <a:pt x="10040" y="1085"/>
                  </a:lnTo>
                  <a:lnTo>
                    <a:pt x="10062" y="1060"/>
                  </a:lnTo>
                  <a:lnTo>
                    <a:pt x="10094" y="1005"/>
                  </a:lnTo>
                  <a:lnTo>
                    <a:pt x="10112" y="942"/>
                  </a:lnTo>
                  <a:lnTo>
                    <a:pt x="10114" y="875"/>
                  </a:lnTo>
                  <a:lnTo>
                    <a:pt x="10107" y="841"/>
                  </a:lnTo>
                  <a:lnTo>
                    <a:pt x="10106" y="831"/>
                  </a:lnTo>
                  <a:lnTo>
                    <a:pt x="10108" y="815"/>
                  </a:lnTo>
                  <a:lnTo>
                    <a:pt x="10123" y="800"/>
                  </a:lnTo>
                  <a:lnTo>
                    <a:pt x="10151" y="796"/>
                  </a:lnTo>
                  <a:lnTo>
                    <a:pt x="10169" y="808"/>
                  </a:lnTo>
                  <a:lnTo>
                    <a:pt x="10177" y="822"/>
                  </a:lnTo>
                  <a:lnTo>
                    <a:pt x="10180" y="831"/>
                  </a:lnTo>
                  <a:lnTo>
                    <a:pt x="10182" y="865"/>
                  </a:lnTo>
                  <a:lnTo>
                    <a:pt x="10172" y="931"/>
                  </a:lnTo>
                  <a:lnTo>
                    <a:pt x="10147" y="994"/>
                  </a:lnTo>
                  <a:lnTo>
                    <a:pt x="10110" y="1053"/>
                  </a:lnTo>
                  <a:lnTo>
                    <a:pt x="10086" y="1077"/>
                  </a:lnTo>
                  <a:lnTo>
                    <a:pt x="10136" y="1072"/>
                  </a:lnTo>
                  <a:lnTo>
                    <a:pt x="10184" y="1069"/>
                  </a:lnTo>
                  <a:lnTo>
                    <a:pt x="10207" y="1059"/>
                  </a:lnTo>
                  <a:lnTo>
                    <a:pt x="10250" y="1033"/>
                  </a:lnTo>
                  <a:lnTo>
                    <a:pt x="10289" y="1001"/>
                  </a:lnTo>
                  <a:lnTo>
                    <a:pt x="10321" y="961"/>
                  </a:lnTo>
                  <a:lnTo>
                    <a:pt x="10334" y="939"/>
                  </a:lnTo>
                  <a:lnTo>
                    <a:pt x="10349" y="907"/>
                  </a:lnTo>
                  <a:lnTo>
                    <a:pt x="10364" y="844"/>
                  </a:lnTo>
                  <a:lnTo>
                    <a:pt x="10360" y="780"/>
                  </a:lnTo>
                  <a:lnTo>
                    <a:pt x="10344" y="716"/>
                  </a:lnTo>
                  <a:lnTo>
                    <a:pt x="10331" y="684"/>
                  </a:lnTo>
                  <a:lnTo>
                    <a:pt x="10326" y="669"/>
                  </a:lnTo>
                  <a:lnTo>
                    <a:pt x="10336" y="642"/>
                  </a:lnTo>
                  <a:lnTo>
                    <a:pt x="10360" y="627"/>
                  </a:lnTo>
                  <a:lnTo>
                    <a:pt x="10379" y="631"/>
                  </a:lnTo>
                  <a:lnTo>
                    <a:pt x="10391" y="640"/>
                  </a:lnTo>
                  <a:lnTo>
                    <a:pt x="10395" y="647"/>
                  </a:lnTo>
                  <a:lnTo>
                    <a:pt x="10409" y="677"/>
                  </a:lnTo>
                  <a:lnTo>
                    <a:pt x="10423" y="739"/>
                  </a:lnTo>
                  <a:lnTo>
                    <a:pt x="10425" y="801"/>
                  </a:lnTo>
                  <a:lnTo>
                    <a:pt x="10413" y="863"/>
                  </a:lnTo>
                  <a:lnTo>
                    <a:pt x="10390" y="920"/>
                  </a:lnTo>
                  <a:lnTo>
                    <a:pt x="10357" y="974"/>
                  </a:lnTo>
                  <a:lnTo>
                    <a:pt x="10314" y="1019"/>
                  </a:lnTo>
                  <a:lnTo>
                    <a:pt x="10264" y="1055"/>
                  </a:lnTo>
                  <a:lnTo>
                    <a:pt x="10235" y="1069"/>
                  </a:lnTo>
                  <a:lnTo>
                    <a:pt x="10296" y="1072"/>
                  </a:lnTo>
                  <a:lnTo>
                    <a:pt x="10414" y="1094"/>
                  </a:lnTo>
                  <a:lnTo>
                    <a:pt x="10526" y="1134"/>
                  </a:lnTo>
                  <a:lnTo>
                    <a:pt x="10631" y="1193"/>
                  </a:lnTo>
                  <a:lnTo>
                    <a:pt x="10679" y="1230"/>
                  </a:lnTo>
                  <a:lnTo>
                    <a:pt x="10708" y="1257"/>
                  </a:lnTo>
                  <a:lnTo>
                    <a:pt x="10759" y="1317"/>
                  </a:lnTo>
                  <a:lnTo>
                    <a:pt x="10799" y="1384"/>
                  </a:lnTo>
                  <a:lnTo>
                    <a:pt x="10829" y="1458"/>
                  </a:lnTo>
                  <a:lnTo>
                    <a:pt x="10846" y="1535"/>
                  </a:lnTo>
                  <a:lnTo>
                    <a:pt x="10851" y="1614"/>
                  </a:lnTo>
                  <a:lnTo>
                    <a:pt x="10842" y="1692"/>
                  </a:lnTo>
                  <a:lnTo>
                    <a:pt x="10819" y="1767"/>
                  </a:lnTo>
                  <a:lnTo>
                    <a:pt x="10802" y="1802"/>
                  </a:lnTo>
                  <a:lnTo>
                    <a:pt x="10790" y="1822"/>
                  </a:lnTo>
                  <a:lnTo>
                    <a:pt x="10762" y="1860"/>
                  </a:lnTo>
                  <a:lnTo>
                    <a:pt x="10728" y="1892"/>
                  </a:lnTo>
                  <a:lnTo>
                    <a:pt x="10690" y="1921"/>
                  </a:lnTo>
                  <a:lnTo>
                    <a:pt x="10628" y="1955"/>
                  </a:lnTo>
                  <a:lnTo>
                    <a:pt x="10536" y="1981"/>
                  </a:lnTo>
                  <a:lnTo>
                    <a:pt x="10443" y="1986"/>
                  </a:lnTo>
                  <a:lnTo>
                    <a:pt x="10375" y="1973"/>
                  </a:lnTo>
                  <a:lnTo>
                    <a:pt x="10333" y="1957"/>
                  </a:lnTo>
                  <a:lnTo>
                    <a:pt x="10292" y="1937"/>
                  </a:lnTo>
                  <a:lnTo>
                    <a:pt x="10256" y="1908"/>
                  </a:lnTo>
                  <a:lnTo>
                    <a:pt x="10225" y="1874"/>
                  </a:lnTo>
                  <a:lnTo>
                    <a:pt x="10199" y="1833"/>
                  </a:lnTo>
                  <a:lnTo>
                    <a:pt x="10187" y="1810"/>
                  </a:lnTo>
                  <a:lnTo>
                    <a:pt x="10180" y="1786"/>
                  </a:lnTo>
                  <a:lnTo>
                    <a:pt x="10168" y="1738"/>
                  </a:lnTo>
                  <a:lnTo>
                    <a:pt x="10163" y="1689"/>
                  </a:lnTo>
                  <a:lnTo>
                    <a:pt x="10167" y="1641"/>
                  </a:lnTo>
                  <a:lnTo>
                    <a:pt x="10180" y="1596"/>
                  </a:lnTo>
                  <a:lnTo>
                    <a:pt x="10200" y="1554"/>
                  </a:lnTo>
                  <a:lnTo>
                    <a:pt x="10231" y="1518"/>
                  </a:lnTo>
                  <a:lnTo>
                    <a:pt x="10272" y="1488"/>
                  </a:lnTo>
                  <a:lnTo>
                    <a:pt x="10295" y="1478"/>
                  </a:lnTo>
                  <a:lnTo>
                    <a:pt x="10317" y="1469"/>
                  </a:lnTo>
                  <a:lnTo>
                    <a:pt x="10364" y="1461"/>
                  </a:lnTo>
                  <a:lnTo>
                    <a:pt x="10413" y="1462"/>
                  </a:lnTo>
                  <a:lnTo>
                    <a:pt x="10460" y="1471"/>
                  </a:lnTo>
                  <a:lnTo>
                    <a:pt x="10505" y="1489"/>
                  </a:lnTo>
                  <a:lnTo>
                    <a:pt x="10544" y="1517"/>
                  </a:lnTo>
                  <a:lnTo>
                    <a:pt x="10575" y="1552"/>
                  </a:lnTo>
                  <a:lnTo>
                    <a:pt x="10594" y="1596"/>
                  </a:lnTo>
                  <a:lnTo>
                    <a:pt x="10600" y="1620"/>
                  </a:lnTo>
                  <a:lnTo>
                    <a:pt x="10601" y="1633"/>
                  </a:lnTo>
                  <a:lnTo>
                    <a:pt x="10596" y="1658"/>
                  </a:lnTo>
                  <a:lnTo>
                    <a:pt x="10583" y="1677"/>
                  </a:lnTo>
                  <a:lnTo>
                    <a:pt x="10565" y="1690"/>
                  </a:lnTo>
                  <a:lnTo>
                    <a:pt x="10544" y="1695"/>
                  </a:lnTo>
                  <a:lnTo>
                    <a:pt x="10522" y="1694"/>
                  </a:lnTo>
                  <a:lnTo>
                    <a:pt x="10502" y="1685"/>
                  </a:lnTo>
                  <a:lnTo>
                    <a:pt x="10487" y="1666"/>
                  </a:lnTo>
                  <a:lnTo>
                    <a:pt x="10482" y="1653"/>
                  </a:lnTo>
                  <a:lnTo>
                    <a:pt x="10473" y="1629"/>
                  </a:lnTo>
                  <a:lnTo>
                    <a:pt x="10440" y="1594"/>
                  </a:lnTo>
                  <a:lnTo>
                    <a:pt x="10395" y="1575"/>
                  </a:lnTo>
                  <a:lnTo>
                    <a:pt x="10347" y="1572"/>
                  </a:lnTo>
                  <a:lnTo>
                    <a:pt x="10322" y="1576"/>
                  </a:lnTo>
                  <a:lnTo>
                    <a:pt x="10304" y="1581"/>
                  </a:lnTo>
                  <a:lnTo>
                    <a:pt x="10276" y="1600"/>
                  </a:lnTo>
                  <a:lnTo>
                    <a:pt x="10255" y="1625"/>
                  </a:lnTo>
                  <a:lnTo>
                    <a:pt x="10239" y="1657"/>
                  </a:lnTo>
                  <a:lnTo>
                    <a:pt x="10229" y="1708"/>
                  </a:lnTo>
                  <a:lnTo>
                    <a:pt x="10234" y="1780"/>
                  </a:lnTo>
                  <a:lnTo>
                    <a:pt x="10244" y="1810"/>
                  </a:lnTo>
                  <a:lnTo>
                    <a:pt x="10254" y="1828"/>
                  </a:lnTo>
                  <a:lnTo>
                    <a:pt x="10274" y="1859"/>
                  </a:lnTo>
                  <a:lnTo>
                    <a:pt x="10298" y="1885"/>
                  </a:lnTo>
                  <a:lnTo>
                    <a:pt x="10325" y="1905"/>
                  </a:lnTo>
                  <a:lnTo>
                    <a:pt x="10371" y="1926"/>
                  </a:lnTo>
                  <a:lnTo>
                    <a:pt x="10439" y="1935"/>
                  </a:lnTo>
                  <a:lnTo>
                    <a:pt x="10509" y="1927"/>
                  </a:lnTo>
                  <a:lnTo>
                    <a:pt x="10578" y="1904"/>
                  </a:lnTo>
                  <a:lnTo>
                    <a:pt x="10638" y="1868"/>
                  </a:lnTo>
                  <a:lnTo>
                    <a:pt x="10689" y="1819"/>
                  </a:lnTo>
                  <a:lnTo>
                    <a:pt x="10707" y="1790"/>
                  </a:lnTo>
                  <a:lnTo>
                    <a:pt x="10727" y="1755"/>
                  </a:lnTo>
                  <a:lnTo>
                    <a:pt x="10746" y="1681"/>
                  </a:lnTo>
                  <a:lnTo>
                    <a:pt x="10750" y="1605"/>
                  </a:lnTo>
                  <a:lnTo>
                    <a:pt x="10740" y="1528"/>
                  </a:lnTo>
                  <a:lnTo>
                    <a:pt x="10729" y="1491"/>
                  </a:lnTo>
                  <a:lnTo>
                    <a:pt x="10716" y="1453"/>
                  </a:lnTo>
                  <a:lnTo>
                    <a:pt x="10677" y="1384"/>
                  </a:lnTo>
                  <a:lnTo>
                    <a:pt x="10627" y="1325"/>
                  </a:lnTo>
                  <a:lnTo>
                    <a:pt x="10565" y="1273"/>
                  </a:lnTo>
                  <a:lnTo>
                    <a:pt x="10532" y="1252"/>
                  </a:lnTo>
                  <a:lnTo>
                    <a:pt x="10492" y="1229"/>
                  </a:lnTo>
                  <a:lnTo>
                    <a:pt x="10409" y="1195"/>
                  </a:lnTo>
                  <a:lnTo>
                    <a:pt x="10324" y="1174"/>
                  </a:lnTo>
                  <a:lnTo>
                    <a:pt x="10235" y="1165"/>
                  </a:lnTo>
                  <a:lnTo>
                    <a:pt x="10146" y="1167"/>
                  </a:lnTo>
                  <a:lnTo>
                    <a:pt x="10057" y="1177"/>
                  </a:lnTo>
                  <a:lnTo>
                    <a:pt x="9924" y="1204"/>
                  </a:lnTo>
                  <a:lnTo>
                    <a:pt x="9840" y="1230"/>
                  </a:lnTo>
                  <a:lnTo>
                    <a:pt x="9770" y="1255"/>
                  </a:lnTo>
                  <a:lnTo>
                    <a:pt x="9635" y="1312"/>
                  </a:lnTo>
                  <a:lnTo>
                    <a:pt x="9503" y="1378"/>
                  </a:lnTo>
                  <a:lnTo>
                    <a:pt x="9375" y="1450"/>
                  </a:lnTo>
                  <a:lnTo>
                    <a:pt x="9313" y="1489"/>
                  </a:lnTo>
                  <a:lnTo>
                    <a:pt x="9249" y="1530"/>
                  </a:lnTo>
                  <a:lnTo>
                    <a:pt x="9130" y="1618"/>
                  </a:lnTo>
                  <a:lnTo>
                    <a:pt x="9073" y="1664"/>
                  </a:lnTo>
                  <a:lnTo>
                    <a:pt x="9040" y="1702"/>
                  </a:lnTo>
                  <a:lnTo>
                    <a:pt x="8969" y="1769"/>
                  </a:lnTo>
                  <a:lnTo>
                    <a:pt x="8930" y="1799"/>
                  </a:lnTo>
                  <a:lnTo>
                    <a:pt x="9007" y="1771"/>
                  </a:lnTo>
                  <a:lnTo>
                    <a:pt x="9161" y="1716"/>
                  </a:lnTo>
                  <a:lnTo>
                    <a:pt x="9240" y="1697"/>
                  </a:lnTo>
                  <a:lnTo>
                    <a:pt x="9276" y="1690"/>
                  </a:lnTo>
                  <a:lnTo>
                    <a:pt x="9349" y="1686"/>
                  </a:lnTo>
                  <a:lnTo>
                    <a:pt x="9420" y="1695"/>
                  </a:lnTo>
                  <a:lnTo>
                    <a:pt x="9490" y="1719"/>
                  </a:lnTo>
                  <a:lnTo>
                    <a:pt x="9522" y="1737"/>
                  </a:lnTo>
                  <a:lnTo>
                    <a:pt x="9550" y="1755"/>
                  </a:lnTo>
                  <a:lnTo>
                    <a:pt x="9598" y="1803"/>
                  </a:lnTo>
                  <a:lnTo>
                    <a:pt x="9633" y="1861"/>
                  </a:lnTo>
                  <a:lnTo>
                    <a:pt x="9655" y="1925"/>
                  </a:lnTo>
                  <a:lnTo>
                    <a:pt x="9660" y="1959"/>
                  </a:lnTo>
                  <a:lnTo>
                    <a:pt x="9661" y="1994"/>
                  </a:lnTo>
                  <a:lnTo>
                    <a:pt x="9652" y="2061"/>
                  </a:lnTo>
                  <a:lnTo>
                    <a:pt x="9627" y="2123"/>
                  </a:lnTo>
                  <a:lnTo>
                    <a:pt x="9591" y="2179"/>
                  </a:lnTo>
                  <a:lnTo>
                    <a:pt x="9543" y="2226"/>
                  </a:lnTo>
                  <a:lnTo>
                    <a:pt x="9488" y="2261"/>
                  </a:lnTo>
                  <a:lnTo>
                    <a:pt x="9425" y="2281"/>
                  </a:lnTo>
                  <a:lnTo>
                    <a:pt x="9357" y="2287"/>
                  </a:lnTo>
                  <a:lnTo>
                    <a:pt x="9322" y="2281"/>
                  </a:lnTo>
                  <a:lnTo>
                    <a:pt x="9290" y="2274"/>
                  </a:lnTo>
                  <a:lnTo>
                    <a:pt x="9239" y="2241"/>
                  </a:lnTo>
                  <a:lnTo>
                    <a:pt x="9200" y="2194"/>
                  </a:lnTo>
                  <a:lnTo>
                    <a:pt x="9178" y="2137"/>
                  </a:lnTo>
                  <a:lnTo>
                    <a:pt x="9174" y="2106"/>
                  </a:lnTo>
                  <a:lnTo>
                    <a:pt x="9174" y="2092"/>
                  </a:lnTo>
                  <a:lnTo>
                    <a:pt x="9180" y="2064"/>
                  </a:lnTo>
                  <a:lnTo>
                    <a:pt x="9197" y="2026"/>
                  </a:lnTo>
                  <a:lnTo>
                    <a:pt x="9237" y="1987"/>
                  </a:lnTo>
                  <a:lnTo>
                    <a:pt x="9288" y="1964"/>
                  </a:lnTo>
                  <a:lnTo>
                    <a:pt x="9315" y="1960"/>
                  </a:lnTo>
                  <a:lnTo>
                    <a:pt x="9325" y="1961"/>
                  </a:lnTo>
                  <a:lnTo>
                    <a:pt x="9332" y="1965"/>
                  </a:lnTo>
                  <a:lnTo>
                    <a:pt x="9354" y="1959"/>
                  </a:lnTo>
                  <a:lnTo>
                    <a:pt x="9398" y="1965"/>
                  </a:lnTo>
                  <a:lnTo>
                    <a:pt x="9436" y="1990"/>
                  </a:lnTo>
                  <a:lnTo>
                    <a:pt x="9460" y="2030"/>
                  </a:lnTo>
                  <a:lnTo>
                    <a:pt x="9463" y="2053"/>
                  </a:lnTo>
                  <a:lnTo>
                    <a:pt x="9463" y="2070"/>
                  </a:lnTo>
                  <a:lnTo>
                    <a:pt x="9446" y="2093"/>
                  </a:lnTo>
                  <a:lnTo>
                    <a:pt x="9420" y="2101"/>
                  </a:lnTo>
                  <a:lnTo>
                    <a:pt x="9390" y="2097"/>
                  </a:lnTo>
                  <a:lnTo>
                    <a:pt x="9379" y="2089"/>
                  </a:lnTo>
                  <a:lnTo>
                    <a:pt x="9345" y="2064"/>
                  </a:lnTo>
                  <a:lnTo>
                    <a:pt x="9309" y="2043"/>
                  </a:lnTo>
                  <a:lnTo>
                    <a:pt x="9297" y="2038"/>
                  </a:lnTo>
                  <a:lnTo>
                    <a:pt x="9275" y="2035"/>
                  </a:lnTo>
                  <a:lnTo>
                    <a:pt x="9262" y="2035"/>
                  </a:lnTo>
                  <a:lnTo>
                    <a:pt x="9250" y="2048"/>
                  </a:lnTo>
                  <a:lnTo>
                    <a:pt x="9236" y="2080"/>
                  </a:lnTo>
                  <a:lnTo>
                    <a:pt x="9232" y="2118"/>
                  </a:lnTo>
                  <a:lnTo>
                    <a:pt x="9241" y="2154"/>
                  </a:lnTo>
                  <a:lnTo>
                    <a:pt x="9252" y="2171"/>
                  </a:lnTo>
                  <a:lnTo>
                    <a:pt x="9261" y="2185"/>
                  </a:lnTo>
                  <a:lnTo>
                    <a:pt x="9284" y="2205"/>
                  </a:lnTo>
                  <a:lnTo>
                    <a:pt x="9310" y="2218"/>
                  </a:lnTo>
                  <a:lnTo>
                    <a:pt x="9340" y="2224"/>
                  </a:lnTo>
                  <a:lnTo>
                    <a:pt x="9386" y="2224"/>
                  </a:lnTo>
                  <a:lnTo>
                    <a:pt x="9446" y="2207"/>
                  </a:lnTo>
                  <a:lnTo>
                    <a:pt x="9472" y="2192"/>
                  </a:lnTo>
                  <a:lnTo>
                    <a:pt x="9494" y="2176"/>
                  </a:lnTo>
                  <a:lnTo>
                    <a:pt x="9529" y="2139"/>
                  </a:lnTo>
                  <a:lnTo>
                    <a:pt x="9554" y="2096"/>
                  </a:lnTo>
                  <a:lnTo>
                    <a:pt x="9567" y="2049"/>
                  </a:lnTo>
                  <a:lnTo>
                    <a:pt x="9570" y="2000"/>
                  </a:lnTo>
                  <a:lnTo>
                    <a:pt x="9563" y="1951"/>
                  </a:lnTo>
                  <a:lnTo>
                    <a:pt x="9547" y="1903"/>
                  </a:lnTo>
                  <a:lnTo>
                    <a:pt x="9521" y="1859"/>
                  </a:lnTo>
                  <a:lnTo>
                    <a:pt x="9504" y="1839"/>
                  </a:lnTo>
                  <a:lnTo>
                    <a:pt x="9485" y="1819"/>
                  </a:lnTo>
                  <a:lnTo>
                    <a:pt x="9440" y="1790"/>
                  </a:lnTo>
                  <a:lnTo>
                    <a:pt x="9389" y="1773"/>
                  </a:lnTo>
                  <a:lnTo>
                    <a:pt x="9335" y="1765"/>
                  </a:lnTo>
                  <a:lnTo>
                    <a:pt x="9250" y="1767"/>
                  </a:lnTo>
                  <a:lnTo>
                    <a:pt x="9140" y="1786"/>
                  </a:lnTo>
                  <a:lnTo>
                    <a:pt x="9090" y="1799"/>
                  </a:lnTo>
                  <a:lnTo>
                    <a:pt x="8963" y="1829"/>
                  </a:lnTo>
                  <a:lnTo>
                    <a:pt x="8837" y="1864"/>
                  </a:lnTo>
                  <a:lnTo>
                    <a:pt x="8828" y="1867"/>
                  </a:lnTo>
                  <a:lnTo>
                    <a:pt x="8819" y="1869"/>
                  </a:lnTo>
                  <a:lnTo>
                    <a:pt x="8777" y="1889"/>
                  </a:lnTo>
                  <a:lnTo>
                    <a:pt x="8692" y="1924"/>
                  </a:lnTo>
                  <a:lnTo>
                    <a:pt x="8602" y="1948"/>
                  </a:lnTo>
                  <a:lnTo>
                    <a:pt x="8512" y="1966"/>
                  </a:lnTo>
                  <a:lnTo>
                    <a:pt x="8419" y="1974"/>
                  </a:lnTo>
                  <a:lnTo>
                    <a:pt x="8326" y="1974"/>
                  </a:lnTo>
                  <a:lnTo>
                    <a:pt x="8235" y="1965"/>
                  </a:lnTo>
                  <a:lnTo>
                    <a:pt x="8146" y="1948"/>
                  </a:lnTo>
                  <a:lnTo>
                    <a:pt x="8102" y="1935"/>
                  </a:lnTo>
                  <a:lnTo>
                    <a:pt x="8036" y="1926"/>
                  </a:lnTo>
                  <a:lnTo>
                    <a:pt x="7971" y="1913"/>
                  </a:lnTo>
                  <a:lnTo>
                    <a:pt x="7865" y="1890"/>
                  </a:lnTo>
                  <a:lnTo>
                    <a:pt x="7705" y="1839"/>
                  </a:lnTo>
                  <a:lnTo>
                    <a:pt x="7603" y="1797"/>
                  </a:lnTo>
                  <a:lnTo>
                    <a:pt x="7555" y="1769"/>
                  </a:lnTo>
                  <a:lnTo>
                    <a:pt x="7551" y="1767"/>
                  </a:lnTo>
                  <a:lnTo>
                    <a:pt x="7548" y="1762"/>
                  </a:lnTo>
                  <a:lnTo>
                    <a:pt x="7440" y="1715"/>
                  </a:lnTo>
                  <a:lnTo>
                    <a:pt x="7284" y="1633"/>
                  </a:lnTo>
                  <a:lnTo>
                    <a:pt x="7183" y="1574"/>
                  </a:lnTo>
                  <a:lnTo>
                    <a:pt x="7086" y="1508"/>
                  </a:lnTo>
                  <a:lnTo>
                    <a:pt x="6991" y="1436"/>
                  </a:lnTo>
                  <a:lnTo>
                    <a:pt x="6902" y="1361"/>
                  </a:lnTo>
                  <a:lnTo>
                    <a:pt x="6817" y="1281"/>
                  </a:lnTo>
                  <a:lnTo>
                    <a:pt x="6777" y="1238"/>
                  </a:lnTo>
                  <a:lnTo>
                    <a:pt x="6736" y="1281"/>
                  </a:lnTo>
                  <a:lnTo>
                    <a:pt x="6652" y="1361"/>
                  </a:lnTo>
                  <a:lnTo>
                    <a:pt x="6562" y="1436"/>
                  </a:lnTo>
                  <a:lnTo>
                    <a:pt x="6469" y="1508"/>
                  </a:lnTo>
                  <a:lnTo>
                    <a:pt x="6370" y="1574"/>
                  </a:lnTo>
                  <a:lnTo>
                    <a:pt x="6271" y="1633"/>
                  </a:lnTo>
                  <a:lnTo>
                    <a:pt x="6114" y="1715"/>
                  </a:lnTo>
                  <a:lnTo>
                    <a:pt x="6005" y="1762"/>
                  </a:lnTo>
                  <a:lnTo>
                    <a:pt x="6004" y="1767"/>
                  </a:lnTo>
                  <a:lnTo>
                    <a:pt x="5998" y="1769"/>
                  </a:lnTo>
                  <a:lnTo>
                    <a:pt x="5950" y="1797"/>
                  </a:lnTo>
                  <a:lnTo>
                    <a:pt x="5849" y="1839"/>
                  </a:lnTo>
                  <a:lnTo>
                    <a:pt x="5690" y="1890"/>
                  </a:lnTo>
                  <a:lnTo>
                    <a:pt x="5582" y="1913"/>
                  </a:lnTo>
                  <a:lnTo>
                    <a:pt x="5517" y="1926"/>
                  </a:lnTo>
                  <a:lnTo>
                    <a:pt x="5451" y="1935"/>
                  </a:lnTo>
                  <a:lnTo>
                    <a:pt x="5409" y="1948"/>
                  </a:lnTo>
                  <a:lnTo>
                    <a:pt x="5319" y="1965"/>
                  </a:lnTo>
                  <a:lnTo>
                    <a:pt x="5227" y="1974"/>
                  </a:lnTo>
                  <a:lnTo>
                    <a:pt x="5135" y="1974"/>
                  </a:lnTo>
                  <a:lnTo>
                    <a:pt x="5042" y="1966"/>
                  </a:lnTo>
                  <a:lnTo>
                    <a:pt x="4951" y="1948"/>
                  </a:lnTo>
                  <a:lnTo>
                    <a:pt x="4862" y="1924"/>
                  </a:lnTo>
                  <a:lnTo>
                    <a:pt x="4776" y="1889"/>
                  </a:lnTo>
                  <a:lnTo>
                    <a:pt x="4736" y="1869"/>
                  </a:lnTo>
                  <a:lnTo>
                    <a:pt x="4727" y="1867"/>
                  </a:lnTo>
                  <a:lnTo>
                    <a:pt x="4718" y="1864"/>
                  </a:lnTo>
                  <a:lnTo>
                    <a:pt x="4591" y="1829"/>
                  </a:lnTo>
                  <a:lnTo>
                    <a:pt x="4464" y="1799"/>
                  </a:lnTo>
                  <a:lnTo>
                    <a:pt x="4414" y="1786"/>
                  </a:lnTo>
                  <a:lnTo>
                    <a:pt x="4303" y="1767"/>
                  </a:lnTo>
                  <a:lnTo>
                    <a:pt x="4219" y="1765"/>
                  </a:lnTo>
                  <a:lnTo>
                    <a:pt x="4164" y="1773"/>
                  </a:lnTo>
                  <a:lnTo>
                    <a:pt x="4115" y="1790"/>
                  </a:lnTo>
                  <a:lnTo>
                    <a:pt x="4070" y="1819"/>
                  </a:lnTo>
                  <a:lnTo>
                    <a:pt x="4049" y="1839"/>
                  </a:lnTo>
                  <a:lnTo>
                    <a:pt x="4032" y="1859"/>
                  </a:lnTo>
                  <a:lnTo>
                    <a:pt x="4007" y="1903"/>
                  </a:lnTo>
                  <a:lnTo>
                    <a:pt x="3991" y="1951"/>
                  </a:lnTo>
                  <a:lnTo>
                    <a:pt x="3984" y="2000"/>
                  </a:lnTo>
                  <a:lnTo>
                    <a:pt x="3987" y="2049"/>
                  </a:lnTo>
                  <a:lnTo>
                    <a:pt x="4000" y="2096"/>
                  </a:lnTo>
                  <a:lnTo>
                    <a:pt x="4024" y="2139"/>
                  </a:lnTo>
                  <a:lnTo>
                    <a:pt x="4059" y="2176"/>
                  </a:lnTo>
                  <a:lnTo>
                    <a:pt x="4083" y="2192"/>
                  </a:lnTo>
                  <a:lnTo>
                    <a:pt x="4107" y="2207"/>
                  </a:lnTo>
                  <a:lnTo>
                    <a:pt x="4168" y="2224"/>
                  </a:lnTo>
                  <a:lnTo>
                    <a:pt x="4214" y="2224"/>
                  </a:lnTo>
                  <a:lnTo>
                    <a:pt x="4243" y="2218"/>
                  </a:lnTo>
                  <a:lnTo>
                    <a:pt x="4271" y="2205"/>
                  </a:lnTo>
                  <a:lnTo>
                    <a:pt x="4293" y="2185"/>
                  </a:lnTo>
                  <a:lnTo>
                    <a:pt x="4303" y="2171"/>
                  </a:lnTo>
                  <a:lnTo>
                    <a:pt x="4312" y="2154"/>
                  </a:lnTo>
                  <a:lnTo>
                    <a:pt x="4321" y="2118"/>
                  </a:lnTo>
                  <a:lnTo>
                    <a:pt x="4319" y="2080"/>
                  </a:lnTo>
                  <a:lnTo>
                    <a:pt x="4303" y="2048"/>
                  </a:lnTo>
                  <a:lnTo>
                    <a:pt x="4291" y="2035"/>
                  </a:lnTo>
                  <a:lnTo>
                    <a:pt x="4280" y="2035"/>
                  </a:lnTo>
                  <a:lnTo>
                    <a:pt x="4256" y="2038"/>
                  </a:lnTo>
                  <a:lnTo>
                    <a:pt x="4246" y="2043"/>
                  </a:lnTo>
                  <a:lnTo>
                    <a:pt x="4208" y="2064"/>
                  </a:lnTo>
                  <a:lnTo>
                    <a:pt x="4175" y="2089"/>
                  </a:lnTo>
                  <a:lnTo>
                    <a:pt x="4163" y="2097"/>
                  </a:lnTo>
                  <a:lnTo>
                    <a:pt x="4134" y="2101"/>
                  </a:lnTo>
                  <a:lnTo>
                    <a:pt x="4107" y="2093"/>
                  </a:lnTo>
                  <a:lnTo>
                    <a:pt x="4090" y="2070"/>
                  </a:lnTo>
                  <a:lnTo>
                    <a:pt x="4090" y="2053"/>
                  </a:lnTo>
                  <a:lnTo>
                    <a:pt x="4094" y="2030"/>
                  </a:lnTo>
                  <a:lnTo>
                    <a:pt x="4118" y="1990"/>
                  </a:lnTo>
                  <a:lnTo>
                    <a:pt x="4155" y="1965"/>
                  </a:lnTo>
                  <a:lnTo>
                    <a:pt x="4199" y="1959"/>
                  </a:lnTo>
                  <a:lnTo>
                    <a:pt x="4221" y="1965"/>
                  </a:lnTo>
                  <a:lnTo>
                    <a:pt x="4228" y="1961"/>
                  </a:lnTo>
                  <a:lnTo>
                    <a:pt x="4238" y="1960"/>
                  </a:lnTo>
                  <a:lnTo>
                    <a:pt x="4265" y="1964"/>
                  </a:lnTo>
                  <a:lnTo>
                    <a:pt x="4316" y="1987"/>
                  </a:lnTo>
                  <a:lnTo>
                    <a:pt x="4356" y="2026"/>
                  </a:lnTo>
                  <a:lnTo>
                    <a:pt x="4374" y="2064"/>
                  </a:lnTo>
                  <a:lnTo>
                    <a:pt x="4379" y="2092"/>
                  </a:lnTo>
                  <a:lnTo>
                    <a:pt x="4379" y="2106"/>
                  </a:lnTo>
                  <a:lnTo>
                    <a:pt x="4377" y="2137"/>
                  </a:lnTo>
                  <a:lnTo>
                    <a:pt x="4354" y="2194"/>
                  </a:lnTo>
                  <a:lnTo>
                    <a:pt x="4315" y="2241"/>
                  </a:lnTo>
                  <a:lnTo>
                    <a:pt x="4263" y="2274"/>
                  </a:lnTo>
                  <a:lnTo>
                    <a:pt x="4233" y="2281"/>
                  </a:lnTo>
                  <a:lnTo>
                    <a:pt x="4197" y="2287"/>
                  </a:lnTo>
                  <a:lnTo>
                    <a:pt x="4129" y="2281"/>
                  </a:lnTo>
                  <a:lnTo>
                    <a:pt x="4066" y="2261"/>
                  </a:lnTo>
                  <a:lnTo>
                    <a:pt x="4010" y="2226"/>
                  </a:lnTo>
                  <a:lnTo>
                    <a:pt x="3962" y="2179"/>
                  </a:lnTo>
                  <a:lnTo>
                    <a:pt x="3926" y="2123"/>
                  </a:lnTo>
                  <a:lnTo>
                    <a:pt x="3902" y="2061"/>
                  </a:lnTo>
                  <a:lnTo>
                    <a:pt x="3892" y="1994"/>
                  </a:lnTo>
                  <a:lnTo>
                    <a:pt x="3893" y="1959"/>
                  </a:lnTo>
                  <a:lnTo>
                    <a:pt x="3899" y="1925"/>
                  </a:lnTo>
                  <a:lnTo>
                    <a:pt x="3921" y="1861"/>
                  </a:lnTo>
                  <a:lnTo>
                    <a:pt x="3956" y="1803"/>
                  </a:lnTo>
                  <a:lnTo>
                    <a:pt x="4004" y="1755"/>
                  </a:lnTo>
                  <a:lnTo>
                    <a:pt x="4032" y="1737"/>
                  </a:lnTo>
                  <a:lnTo>
                    <a:pt x="4064" y="1719"/>
                  </a:lnTo>
                  <a:lnTo>
                    <a:pt x="4133" y="1695"/>
                  </a:lnTo>
                  <a:lnTo>
                    <a:pt x="4204" y="1686"/>
                  </a:lnTo>
                  <a:lnTo>
                    <a:pt x="4277" y="1690"/>
                  </a:lnTo>
                  <a:lnTo>
                    <a:pt x="4313" y="1697"/>
                  </a:lnTo>
                  <a:lnTo>
                    <a:pt x="4394" y="1716"/>
                  </a:lnTo>
                  <a:lnTo>
                    <a:pt x="4548" y="1771"/>
                  </a:lnTo>
                  <a:lnTo>
                    <a:pt x="4624" y="1799"/>
                  </a:lnTo>
                  <a:lnTo>
                    <a:pt x="4584" y="1769"/>
                  </a:lnTo>
                  <a:lnTo>
                    <a:pt x="4513" y="1702"/>
                  </a:lnTo>
                  <a:lnTo>
                    <a:pt x="4481" y="1664"/>
                  </a:lnTo>
                  <a:lnTo>
                    <a:pt x="4424" y="1618"/>
                  </a:lnTo>
                  <a:lnTo>
                    <a:pt x="4304" y="1530"/>
                  </a:lnTo>
                  <a:lnTo>
                    <a:pt x="4242" y="1489"/>
                  </a:lnTo>
                  <a:lnTo>
                    <a:pt x="4180" y="1450"/>
                  </a:lnTo>
                  <a:lnTo>
                    <a:pt x="4052" y="1378"/>
                  </a:lnTo>
                  <a:lnTo>
                    <a:pt x="3919" y="1312"/>
                  </a:lnTo>
                  <a:lnTo>
                    <a:pt x="3783" y="1255"/>
                  </a:lnTo>
                  <a:lnTo>
                    <a:pt x="3713" y="1230"/>
                  </a:lnTo>
                  <a:lnTo>
                    <a:pt x="3629" y="1204"/>
                  </a:lnTo>
                  <a:lnTo>
                    <a:pt x="3497" y="1177"/>
                  </a:lnTo>
                  <a:lnTo>
                    <a:pt x="3407" y="1167"/>
                  </a:lnTo>
                  <a:lnTo>
                    <a:pt x="3318" y="1165"/>
                  </a:lnTo>
                  <a:lnTo>
                    <a:pt x="3230" y="1174"/>
                  </a:lnTo>
                  <a:lnTo>
                    <a:pt x="3144" y="1195"/>
                  </a:lnTo>
                  <a:lnTo>
                    <a:pt x="3061" y="1229"/>
                  </a:lnTo>
                  <a:lnTo>
                    <a:pt x="3022" y="1252"/>
                  </a:lnTo>
                  <a:lnTo>
                    <a:pt x="2989" y="1273"/>
                  </a:lnTo>
                  <a:lnTo>
                    <a:pt x="2928" y="1325"/>
                  </a:lnTo>
                  <a:lnTo>
                    <a:pt x="2876" y="1384"/>
                  </a:lnTo>
                  <a:lnTo>
                    <a:pt x="2837" y="1453"/>
                  </a:lnTo>
                  <a:lnTo>
                    <a:pt x="2824" y="1491"/>
                  </a:lnTo>
                  <a:lnTo>
                    <a:pt x="2814" y="1528"/>
                  </a:lnTo>
                  <a:lnTo>
                    <a:pt x="2803" y="1605"/>
                  </a:lnTo>
                  <a:lnTo>
                    <a:pt x="2807" y="1681"/>
                  </a:lnTo>
                  <a:lnTo>
                    <a:pt x="2828" y="1755"/>
                  </a:lnTo>
                  <a:lnTo>
                    <a:pt x="2846" y="1790"/>
                  </a:lnTo>
                  <a:lnTo>
                    <a:pt x="2864" y="1819"/>
                  </a:lnTo>
                  <a:lnTo>
                    <a:pt x="2915" y="1868"/>
                  </a:lnTo>
                  <a:lnTo>
                    <a:pt x="2976" y="1904"/>
                  </a:lnTo>
                  <a:lnTo>
                    <a:pt x="3044" y="1927"/>
                  </a:lnTo>
                  <a:lnTo>
                    <a:pt x="3114" y="1935"/>
                  </a:lnTo>
                  <a:lnTo>
                    <a:pt x="3183" y="1926"/>
                  </a:lnTo>
                  <a:lnTo>
                    <a:pt x="3228" y="1905"/>
                  </a:lnTo>
                  <a:lnTo>
                    <a:pt x="3256" y="1885"/>
                  </a:lnTo>
                  <a:lnTo>
                    <a:pt x="3280" y="1859"/>
                  </a:lnTo>
                  <a:lnTo>
                    <a:pt x="3300" y="1828"/>
                  </a:lnTo>
                  <a:lnTo>
                    <a:pt x="3309" y="1810"/>
                  </a:lnTo>
                  <a:lnTo>
                    <a:pt x="3319" y="1780"/>
                  </a:lnTo>
                  <a:lnTo>
                    <a:pt x="3326" y="1708"/>
                  </a:lnTo>
                  <a:lnTo>
                    <a:pt x="3314" y="1657"/>
                  </a:lnTo>
                  <a:lnTo>
                    <a:pt x="3300" y="1625"/>
                  </a:lnTo>
                  <a:lnTo>
                    <a:pt x="3278" y="1600"/>
                  </a:lnTo>
                  <a:lnTo>
                    <a:pt x="3249" y="1581"/>
                  </a:lnTo>
                  <a:lnTo>
                    <a:pt x="3231" y="1576"/>
                  </a:lnTo>
                  <a:lnTo>
                    <a:pt x="3208" y="1572"/>
                  </a:lnTo>
                  <a:lnTo>
                    <a:pt x="3159" y="1575"/>
                  </a:lnTo>
                  <a:lnTo>
                    <a:pt x="3114" y="1594"/>
                  </a:lnTo>
                  <a:lnTo>
                    <a:pt x="3081" y="1629"/>
                  </a:lnTo>
                  <a:lnTo>
                    <a:pt x="3072" y="1653"/>
                  </a:lnTo>
                  <a:lnTo>
                    <a:pt x="3066" y="1666"/>
                  </a:lnTo>
                  <a:lnTo>
                    <a:pt x="3051" y="1685"/>
                  </a:lnTo>
                  <a:lnTo>
                    <a:pt x="3031" y="1694"/>
                  </a:lnTo>
                  <a:lnTo>
                    <a:pt x="3011" y="1695"/>
                  </a:lnTo>
                  <a:lnTo>
                    <a:pt x="2989" y="1690"/>
                  </a:lnTo>
                  <a:lnTo>
                    <a:pt x="2971" y="1677"/>
                  </a:lnTo>
                  <a:lnTo>
                    <a:pt x="2958" y="1658"/>
                  </a:lnTo>
                  <a:lnTo>
                    <a:pt x="2952" y="1633"/>
                  </a:lnTo>
                  <a:lnTo>
                    <a:pt x="2954" y="1620"/>
                  </a:lnTo>
                  <a:lnTo>
                    <a:pt x="2959" y="1596"/>
                  </a:lnTo>
                  <a:lnTo>
                    <a:pt x="2980" y="1552"/>
                  </a:lnTo>
                  <a:lnTo>
                    <a:pt x="3009" y="1517"/>
                  </a:lnTo>
                  <a:lnTo>
                    <a:pt x="3050" y="1489"/>
                  </a:lnTo>
                  <a:lnTo>
                    <a:pt x="3094" y="1471"/>
                  </a:lnTo>
                  <a:lnTo>
                    <a:pt x="3142" y="1462"/>
                  </a:lnTo>
                  <a:lnTo>
                    <a:pt x="3190" y="1461"/>
                  </a:lnTo>
                  <a:lnTo>
                    <a:pt x="3236" y="1469"/>
                  </a:lnTo>
                  <a:lnTo>
                    <a:pt x="3258" y="1478"/>
                  </a:lnTo>
                  <a:lnTo>
                    <a:pt x="3283" y="1488"/>
                  </a:lnTo>
                  <a:lnTo>
                    <a:pt x="3323" y="1518"/>
                  </a:lnTo>
                  <a:lnTo>
                    <a:pt x="3353" y="1554"/>
                  </a:lnTo>
                  <a:lnTo>
                    <a:pt x="3374" y="1596"/>
                  </a:lnTo>
                  <a:lnTo>
                    <a:pt x="3387" y="1641"/>
                  </a:lnTo>
                  <a:lnTo>
                    <a:pt x="3391" y="1689"/>
                  </a:lnTo>
                  <a:lnTo>
                    <a:pt x="3387" y="1738"/>
                  </a:lnTo>
                  <a:lnTo>
                    <a:pt x="3375" y="1786"/>
                  </a:lnTo>
                  <a:lnTo>
                    <a:pt x="3366" y="1810"/>
                  </a:lnTo>
                  <a:lnTo>
                    <a:pt x="3356" y="1833"/>
                  </a:lnTo>
                  <a:lnTo>
                    <a:pt x="3330" y="1874"/>
                  </a:lnTo>
                  <a:lnTo>
                    <a:pt x="3297" y="1908"/>
                  </a:lnTo>
                  <a:lnTo>
                    <a:pt x="3261" y="1937"/>
                  </a:lnTo>
                  <a:lnTo>
                    <a:pt x="3222" y="1957"/>
                  </a:lnTo>
                  <a:lnTo>
                    <a:pt x="3179" y="1973"/>
                  </a:lnTo>
                  <a:lnTo>
                    <a:pt x="3111" y="1986"/>
                  </a:lnTo>
                  <a:lnTo>
                    <a:pt x="3017" y="1981"/>
                  </a:lnTo>
                  <a:lnTo>
                    <a:pt x="2925" y="1955"/>
                  </a:lnTo>
                  <a:lnTo>
                    <a:pt x="2863" y="1921"/>
                  </a:lnTo>
                  <a:lnTo>
                    <a:pt x="2825" y="1892"/>
                  </a:lnTo>
                  <a:lnTo>
                    <a:pt x="2793" y="1860"/>
                  </a:lnTo>
                  <a:lnTo>
                    <a:pt x="2764" y="1822"/>
                  </a:lnTo>
                  <a:lnTo>
                    <a:pt x="2753" y="1802"/>
                  </a:lnTo>
                  <a:lnTo>
                    <a:pt x="2735" y="1767"/>
                  </a:lnTo>
                  <a:lnTo>
                    <a:pt x="2711" y="1692"/>
                  </a:lnTo>
                  <a:lnTo>
                    <a:pt x="2704" y="1614"/>
                  </a:lnTo>
                  <a:lnTo>
                    <a:pt x="2707" y="1535"/>
                  </a:lnTo>
                  <a:lnTo>
                    <a:pt x="2726" y="1458"/>
                  </a:lnTo>
                  <a:lnTo>
                    <a:pt x="2754" y="1384"/>
                  </a:lnTo>
                  <a:lnTo>
                    <a:pt x="2794" y="1317"/>
                  </a:lnTo>
                  <a:lnTo>
                    <a:pt x="2845" y="1257"/>
                  </a:lnTo>
                  <a:lnTo>
                    <a:pt x="2875" y="1230"/>
                  </a:lnTo>
                  <a:lnTo>
                    <a:pt x="2923" y="1193"/>
                  </a:lnTo>
                  <a:lnTo>
                    <a:pt x="3028" y="1134"/>
                  </a:lnTo>
                  <a:lnTo>
                    <a:pt x="3140" y="1094"/>
                  </a:lnTo>
                  <a:lnTo>
                    <a:pt x="3258" y="1072"/>
                  </a:lnTo>
                  <a:lnTo>
                    <a:pt x="3318" y="1069"/>
                  </a:lnTo>
                  <a:lnTo>
                    <a:pt x="3289" y="1055"/>
                  </a:lnTo>
                  <a:lnTo>
                    <a:pt x="3240" y="1019"/>
                  </a:lnTo>
                  <a:lnTo>
                    <a:pt x="3197" y="974"/>
                  </a:lnTo>
                  <a:lnTo>
                    <a:pt x="3164" y="920"/>
                  </a:lnTo>
                  <a:lnTo>
                    <a:pt x="3140" y="863"/>
                  </a:lnTo>
                  <a:lnTo>
                    <a:pt x="3129" y="801"/>
                  </a:lnTo>
                  <a:lnTo>
                    <a:pt x="3130" y="739"/>
                  </a:lnTo>
                  <a:lnTo>
                    <a:pt x="3144" y="677"/>
                  </a:lnTo>
                  <a:lnTo>
                    <a:pt x="3159" y="647"/>
                  </a:lnTo>
                  <a:lnTo>
                    <a:pt x="3162" y="640"/>
                  </a:lnTo>
                  <a:lnTo>
                    <a:pt x="3174" y="631"/>
                  </a:lnTo>
                  <a:lnTo>
                    <a:pt x="3193" y="627"/>
                  </a:lnTo>
                  <a:lnTo>
                    <a:pt x="3217" y="642"/>
                  </a:lnTo>
                  <a:lnTo>
                    <a:pt x="3227" y="669"/>
                  </a:lnTo>
                  <a:lnTo>
                    <a:pt x="3223" y="684"/>
                  </a:lnTo>
                  <a:lnTo>
                    <a:pt x="3210" y="716"/>
                  </a:lnTo>
                  <a:lnTo>
                    <a:pt x="3193" y="780"/>
                  </a:lnTo>
                  <a:lnTo>
                    <a:pt x="3190" y="844"/>
                  </a:lnTo>
                  <a:lnTo>
                    <a:pt x="3204" y="907"/>
                  </a:lnTo>
                  <a:lnTo>
                    <a:pt x="3219" y="939"/>
                  </a:lnTo>
                  <a:lnTo>
                    <a:pt x="3234" y="961"/>
                  </a:lnTo>
                  <a:lnTo>
                    <a:pt x="3266" y="1001"/>
                  </a:lnTo>
                  <a:lnTo>
                    <a:pt x="3304" y="1033"/>
                  </a:lnTo>
                  <a:lnTo>
                    <a:pt x="3346" y="1059"/>
                  </a:lnTo>
                  <a:lnTo>
                    <a:pt x="3370" y="1069"/>
                  </a:lnTo>
                  <a:lnTo>
                    <a:pt x="3419" y="1072"/>
                  </a:lnTo>
                  <a:lnTo>
                    <a:pt x="3467" y="1077"/>
                  </a:lnTo>
                  <a:lnTo>
                    <a:pt x="3444" y="1053"/>
                  </a:lnTo>
                  <a:lnTo>
                    <a:pt x="3406" y="994"/>
                  </a:lnTo>
                  <a:lnTo>
                    <a:pt x="3381" y="931"/>
                  </a:lnTo>
                  <a:lnTo>
                    <a:pt x="3372" y="865"/>
                  </a:lnTo>
                  <a:lnTo>
                    <a:pt x="3375" y="831"/>
                  </a:lnTo>
                  <a:lnTo>
                    <a:pt x="3376" y="822"/>
                  </a:lnTo>
                  <a:lnTo>
                    <a:pt x="3384" y="808"/>
                  </a:lnTo>
                  <a:lnTo>
                    <a:pt x="3403" y="796"/>
                  </a:lnTo>
                  <a:lnTo>
                    <a:pt x="3432" y="800"/>
                  </a:lnTo>
                  <a:lnTo>
                    <a:pt x="3445" y="815"/>
                  </a:lnTo>
                  <a:lnTo>
                    <a:pt x="3449" y="831"/>
                  </a:lnTo>
                  <a:lnTo>
                    <a:pt x="3448" y="841"/>
                  </a:lnTo>
                  <a:lnTo>
                    <a:pt x="3441" y="875"/>
                  </a:lnTo>
                  <a:lnTo>
                    <a:pt x="3442" y="942"/>
                  </a:lnTo>
                  <a:lnTo>
                    <a:pt x="3459" y="1005"/>
                  </a:lnTo>
                  <a:lnTo>
                    <a:pt x="3492" y="1060"/>
                  </a:lnTo>
                  <a:lnTo>
                    <a:pt x="3514" y="1085"/>
                  </a:lnTo>
                  <a:lnTo>
                    <a:pt x="3515" y="1085"/>
                  </a:lnTo>
                  <a:lnTo>
                    <a:pt x="3573" y="1098"/>
                  </a:lnTo>
                  <a:lnTo>
                    <a:pt x="3689" y="1130"/>
                  </a:lnTo>
                  <a:lnTo>
                    <a:pt x="3746" y="1151"/>
                  </a:lnTo>
                  <a:lnTo>
                    <a:pt x="3702" y="1103"/>
                  </a:lnTo>
                  <a:lnTo>
                    <a:pt x="3663" y="1050"/>
                  </a:lnTo>
                  <a:lnTo>
                    <a:pt x="3645" y="1023"/>
                  </a:lnTo>
                  <a:lnTo>
                    <a:pt x="3611" y="964"/>
                  </a:lnTo>
                  <a:lnTo>
                    <a:pt x="3586" y="902"/>
                  </a:lnTo>
                  <a:lnTo>
                    <a:pt x="3576" y="837"/>
                  </a:lnTo>
                  <a:lnTo>
                    <a:pt x="3578" y="804"/>
                  </a:lnTo>
                  <a:lnTo>
                    <a:pt x="3584" y="778"/>
                  </a:lnTo>
                  <a:lnTo>
                    <a:pt x="3603" y="727"/>
                  </a:lnTo>
                  <a:lnTo>
                    <a:pt x="3634" y="684"/>
                  </a:lnTo>
                  <a:lnTo>
                    <a:pt x="3677" y="655"/>
                  </a:lnTo>
                  <a:lnTo>
                    <a:pt x="3703" y="648"/>
                  </a:lnTo>
                  <a:lnTo>
                    <a:pt x="3713" y="648"/>
                  </a:lnTo>
                  <a:lnTo>
                    <a:pt x="3729" y="651"/>
                  </a:lnTo>
                  <a:lnTo>
                    <a:pt x="3747" y="665"/>
                  </a:lnTo>
                  <a:lnTo>
                    <a:pt x="3755" y="692"/>
                  </a:lnTo>
                  <a:lnTo>
                    <a:pt x="3747" y="714"/>
                  </a:lnTo>
                  <a:lnTo>
                    <a:pt x="3734" y="726"/>
                  </a:lnTo>
                  <a:lnTo>
                    <a:pt x="3725" y="730"/>
                  </a:lnTo>
                  <a:lnTo>
                    <a:pt x="3696" y="743"/>
                  </a:lnTo>
                  <a:lnTo>
                    <a:pt x="3659" y="779"/>
                  </a:lnTo>
                  <a:lnTo>
                    <a:pt x="3641" y="822"/>
                  </a:lnTo>
                  <a:lnTo>
                    <a:pt x="3638" y="870"/>
                  </a:lnTo>
                  <a:lnTo>
                    <a:pt x="3648" y="922"/>
                  </a:lnTo>
                  <a:lnTo>
                    <a:pt x="3668" y="972"/>
                  </a:lnTo>
                  <a:lnTo>
                    <a:pt x="3707" y="1046"/>
                  </a:lnTo>
                  <a:lnTo>
                    <a:pt x="3735" y="1086"/>
                  </a:lnTo>
                  <a:lnTo>
                    <a:pt x="3772" y="1134"/>
                  </a:lnTo>
                  <a:lnTo>
                    <a:pt x="3813" y="1178"/>
                  </a:lnTo>
                  <a:lnTo>
                    <a:pt x="3912" y="1221"/>
                  </a:lnTo>
                  <a:lnTo>
                    <a:pt x="4099" y="1323"/>
                  </a:lnTo>
                  <a:lnTo>
                    <a:pt x="4189" y="1381"/>
                  </a:lnTo>
                  <a:lnTo>
                    <a:pt x="4264" y="1431"/>
                  </a:lnTo>
                  <a:lnTo>
                    <a:pt x="4339" y="1487"/>
                  </a:lnTo>
                  <a:lnTo>
                    <a:pt x="4302" y="1444"/>
                  </a:lnTo>
                  <a:lnTo>
                    <a:pt x="4242" y="1348"/>
                  </a:lnTo>
                  <a:lnTo>
                    <a:pt x="4195" y="1244"/>
                  </a:lnTo>
                  <a:lnTo>
                    <a:pt x="4159" y="1133"/>
                  </a:lnTo>
                  <a:lnTo>
                    <a:pt x="4116" y="959"/>
                  </a:lnTo>
                  <a:lnTo>
                    <a:pt x="4064" y="731"/>
                  </a:lnTo>
                  <a:lnTo>
                    <a:pt x="4032" y="626"/>
                  </a:lnTo>
                  <a:lnTo>
                    <a:pt x="4007" y="559"/>
                  </a:lnTo>
                  <a:lnTo>
                    <a:pt x="3958" y="464"/>
                  </a:lnTo>
                  <a:lnTo>
                    <a:pt x="3921" y="405"/>
                  </a:lnTo>
                  <a:lnTo>
                    <a:pt x="3877" y="350"/>
                  </a:lnTo>
                  <a:lnTo>
                    <a:pt x="3827" y="298"/>
                  </a:lnTo>
                  <a:lnTo>
                    <a:pt x="3774" y="253"/>
                  </a:lnTo>
                  <a:lnTo>
                    <a:pt x="3716" y="213"/>
                  </a:lnTo>
                  <a:lnTo>
                    <a:pt x="3683" y="195"/>
                  </a:lnTo>
                  <a:lnTo>
                    <a:pt x="3652" y="178"/>
                  </a:lnTo>
                  <a:lnTo>
                    <a:pt x="3588" y="149"/>
                  </a:lnTo>
                  <a:lnTo>
                    <a:pt x="3521" y="128"/>
                  </a:lnTo>
                  <a:lnTo>
                    <a:pt x="3453" y="114"/>
                  </a:lnTo>
                  <a:lnTo>
                    <a:pt x="3384" y="106"/>
                  </a:lnTo>
                  <a:lnTo>
                    <a:pt x="3314" y="105"/>
                  </a:lnTo>
                  <a:lnTo>
                    <a:pt x="3244" y="110"/>
                  </a:lnTo>
                  <a:lnTo>
                    <a:pt x="3174" y="123"/>
                  </a:lnTo>
                  <a:lnTo>
                    <a:pt x="3140" y="132"/>
                  </a:lnTo>
                  <a:lnTo>
                    <a:pt x="3099" y="145"/>
                  </a:lnTo>
                  <a:lnTo>
                    <a:pt x="3024" y="178"/>
                  </a:lnTo>
                  <a:lnTo>
                    <a:pt x="2955" y="217"/>
                  </a:lnTo>
                  <a:lnTo>
                    <a:pt x="2893" y="262"/>
                  </a:lnTo>
                  <a:lnTo>
                    <a:pt x="2836" y="312"/>
                  </a:lnTo>
                  <a:lnTo>
                    <a:pt x="2784" y="368"/>
                  </a:lnTo>
                  <a:lnTo>
                    <a:pt x="2715" y="460"/>
                  </a:lnTo>
                  <a:lnTo>
                    <a:pt x="2639" y="596"/>
                  </a:lnTo>
                  <a:lnTo>
                    <a:pt x="2573" y="740"/>
                  </a:lnTo>
                  <a:lnTo>
                    <a:pt x="2486" y="964"/>
                  </a:lnTo>
                  <a:lnTo>
                    <a:pt x="2430" y="1110"/>
                  </a:lnTo>
                  <a:lnTo>
                    <a:pt x="2399" y="1185"/>
                  </a:lnTo>
                  <a:lnTo>
                    <a:pt x="2330" y="1330"/>
                  </a:lnTo>
                  <a:lnTo>
                    <a:pt x="2251" y="1470"/>
                  </a:lnTo>
                  <a:lnTo>
                    <a:pt x="2157" y="1602"/>
                  </a:lnTo>
                  <a:lnTo>
                    <a:pt x="2103" y="1663"/>
                  </a:lnTo>
                  <a:lnTo>
                    <a:pt x="2048" y="1721"/>
                  </a:lnTo>
                  <a:lnTo>
                    <a:pt x="1925" y="1828"/>
                  </a:lnTo>
                  <a:lnTo>
                    <a:pt x="1822" y="1895"/>
                  </a:lnTo>
                  <a:lnTo>
                    <a:pt x="1751" y="1934"/>
                  </a:lnTo>
                  <a:lnTo>
                    <a:pt x="1677" y="1968"/>
                  </a:lnTo>
                  <a:lnTo>
                    <a:pt x="1601" y="1995"/>
                  </a:lnTo>
                  <a:lnTo>
                    <a:pt x="1562" y="2005"/>
                  </a:lnTo>
                  <a:lnTo>
                    <a:pt x="1503" y="2018"/>
                  </a:lnTo>
                  <a:lnTo>
                    <a:pt x="1383" y="2034"/>
                  </a:lnTo>
                  <a:lnTo>
                    <a:pt x="1261" y="2034"/>
                  </a:lnTo>
                  <a:lnTo>
                    <a:pt x="1140" y="2017"/>
                  </a:lnTo>
                  <a:lnTo>
                    <a:pt x="1082" y="2003"/>
                  </a:lnTo>
                  <a:lnTo>
                    <a:pt x="1046" y="1997"/>
                  </a:lnTo>
                  <a:lnTo>
                    <a:pt x="975" y="1973"/>
                  </a:lnTo>
                  <a:lnTo>
                    <a:pt x="907" y="1937"/>
                  </a:lnTo>
                  <a:lnTo>
                    <a:pt x="846" y="1894"/>
                  </a:lnTo>
                  <a:lnTo>
                    <a:pt x="819" y="1873"/>
                  </a:lnTo>
                  <a:lnTo>
                    <a:pt x="736" y="1799"/>
                  </a:lnTo>
                  <a:lnTo>
                    <a:pt x="610" y="1685"/>
                  </a:lnTo>
                  <a:lnTo>
                    <a:pt x="520" y="1620"/>
                  </a:lnTo>
                  <a:lnTo>
                    <a:pt x="470" y="1596"/>
                  </a:lnTo>
                  <a:lnTo>
                    <a:pt x="429" y="1578"/>
                  </a:lnTo>
                  <a:lnTo>
                    <a:pt x="358" y="1561"/>
                  </a:lnTo>
                  <a:lnTo>
                    <a:pt x="310" y="1557"/>
                  </a:lnTo>
                  <a:lnTo>
                    <a:pt x="262" y="1559"/>
                  </a:lnTo>
                  <a:lnTo>
                    <a:pt x="216" y="1570"/>
                  </a:lnTo>
                  <a:lnTo>
                    <a:pt x="175" y="1590"/>
                  </a:lnTo>
                  <a:lnTo>
                    <a:pt x="139" y="1622"/>
                  </a:lnTo>
                  <a:lnTo>
                    <a:pt x="124" y="1642"/>
                  </a:lnTo>
                  <a:lnTo>
                    <a:pt x="114" y="1658"/>
                  </a:lnTo>
                  <a:lnTo>
                    <a:pt x="100" y="1690"/>
                  </a:lnTo>
                  <a:lnTo>
                    <a:pt x="94" y="1725"/>
                  </a:lnTo>
                  <a:lnTo>
                    <a:pt x="100" y="1760"/>
                  </a:lnTo>
                  <a:lnTo>
                    <a:pt x="107" y="1777"/>
                  </a:lnTo>
                  <a:lnTo>
                    <a:pt x="123" y="1807"/>
                  </a:lnTo>
                  <a:lnTo>
                    <a:pt x="159" y="1842"/>
                  </a:lnTo>
                  <a:lnTo>
                    <a:pt x="188" y="1856"/>
                  </a:lnTo>
                  <a:lnTo>
                    <a:pt x="206" y="1859"/>
                  </a:lnTo>
                  <a:lnTo>
                    <a:pt x="215" y="1860"/>
                  </a:lnTo>
                  <a:lnTo>
                    <a:pt x="232" y="1869"/>
                  </a:lnTo>
                  <a:lnTo>
                    <a:pt x="246" y="1887"/>
                  </a:lnTo>
                  <a:lnTo>
                    <a:pt x="246" y="1920"/>
                  </a:lnTo>
                  <a:lnTo>
                    <a:pt x="232" y="1939"/>
                  </a:lnTo>
                  <a:lnTo>
                    <a:pt x="216" y="1947"/>
                  </a:lnTo>
                  <a:lnTo>
                    <a:pt x="206" y="1948"/>
                  </a:lnTo>
                  <a:lnTo>
                    <a:pt x="180" y="1948"/>
                  </a:lnTo>
                  <a:lnTo>
                    <a:pt x="135" y="1939"/>
                  </a:lnTo>
                  <a:lnTo>
                    <a:pt x="93" y="1917"/>
                  </a:lnTo>
                  <a:lnTo>
                    <a:pt x="58" y="1886"/>
                  </a:lnTo>
                  <a:lnTo>
                    <a:pt x="31" y="1848"/>
                  </a:lnTo>
                  <a:lnTo>
                    <a:pt x="11" y="1804"/>
                  </a:lnTo>
                  <a:lnTo>
                    <a:pt x="1" y="1758"/>
                  </a:lnTo>
                  <a:lnTo>
                    <a:pt x="0" y="1711"/>
                  </a:lnTo>
                  <a:lnTo>
                    <a:pt x="4" y="1688"/>
                  </a:lnTo>
                  <a:lnTo>
                    <a:pt x="10" y="1663"/>
                  </a:lnTo>
                  <a:lnTo>
                    <a:pt x="32" y="1618"/>
                  </a:lnTo>
                  <a:lnTo>
                    <a:pt x="62" y="1579"/>
                  </a:lnTo>
                  <a:lnTo>
                    <a:pt x="98" y="1545"/>
                  </a:lnTo>
                  <a:lnTo>
                    <a:pt x="141" y="1519"/>
                  </a:lnTo>
                  <a:lnTo>
                    <a:pt x="188" y="1500"/>
                  </a:lnTo>
                  <a:lnTo>
                    <a:pt x="237" y="1488"/>
                  </a:lnTo>
                  <a:lnTo>
                    <a:pt x="288" y="1484"/>
                  </a:lnTo>
                  <a:lnTo>
                    <a:pt x="312" y="1487"/>
                  </a:lnTo>
                  <a:lnTo>
                    <a:pt x="338" y="1489"/>
                  </a:lnTo>
                  <a:lnTo>
                    <a:pt x="390" y="1501"/>
                  </a:lnTo>
                  <a:lnTo>
                    <a:pt x="463" y="1530"/>
                  </a:lnTo>
                  <a:lnTo>
                    <a:pt x="549" y="1584"/>
                  </a:lnTo>
                  <a:lnTo>
                    <a:pt x="630" y="1650"/>
                  </a:lnTo>
                  <a:lnTo>
                    <a:pt x="667" y="1686"/>
                  </a:lnTo>
                  <a:lnTo>
                    <a:pt x="643" y="1642"/>
                  </a:lnTo>
                  <a:lnTo>
                    <a:pt x="605" y="1548"/>
                  </a:lnTo>
                  <a:lnTo>
                    <a:pt x="592" y="1497"/>
                  </a:lnTo>
                  <a:lnTo>
                    <a:pt x="584" y="1463"/>
                  </a:lnTo>
                  <a:lnTo>
                    <a:pt x="577" y="1395"/>
                  </a:lnTo>
                  <a:lnTo>
                    <a:pt x="574" y="1327"/>
                  </a:lnTo>
                  <a:lnTo>
                    <a:pt x="581" y="1259"/>
                  </a:lnTo>
                  <a:lnTo>
                    <a:pt x="592" y="1193"/>
                  </a:lnTo>
                  <a:lnTo>
                    <a:pt x="614" y="1128"/>
                  </a:lnTo>
                  <a:lnTo>
                    <a:pt x="643" y="1067"/>
                  </a:lnTo>
                  <a:lnTo>
                    <a:pt x="680" y="1010"/>
                  </a:lnTo>
                  <a:lnTo>
                    <a:pt x="704" y="983"/>
                  </a:lnTo>
                  <a:lnTo>
                    <a:pt x="724" y="959"/>
                  </a:lnTo>
                  <a:lnTo>
                    <a:pt x="772" y="918"/>
                  </a:lnTo>
                  <a:lnTo>
                    <a:pt x="825" y="881"/>
                  </a:lnTo>
                  <a:lnTo>
                    <a:pt x="881" y="850"/>
                  </a:lnTo>
                  <a:lnTo>
                    <a:pt x="941" y="826"/>
                  </a:lnTo>
                  <a:lnTo>
                    <a:pt x="1003" y="809"/>
                  </a:lnTo>
                  <a:lnTo>
                    <a:pt x="1067" y="799"/>
                  </a:lnTo>
                  <a:lnTo>
                    <a:pt x="1130" y="796"/>
                  </a:lnTo>
                  <a:lnTo>
                    <a:pt x="1161" y="799"/>
                  </a:lnTo>
                  <a:lnTo>
                    <a:pt x="1192" y="802"/>
                  </a:lnTo>
                  <a:lnTo>
                    <a:pt x="1253" y="814"/>
                  </a:lnTo>
                  <a:lnTo>
                    <a:pt x="1312" y="835"/>
                  </a:lnTo>
                  <a:lnTo>
                    <a:pt x="1366" y="862"/>
                  </a:lnTo>
                  <a:lnTo>
                    <a:pt x="1417" y="896"/>
                  </a:lnTo>
                  <a:lnTo>
                    <a:pt x="1462" y="936"/>
                  </a:lnTo>
                  <a:lnTo>
                    <a:pt x="1501" y="983"/>
                  </a:lnTo>
                  <a:lnTo>
                    <a:pt x="1532" y="1036"/>
                  </a:lnTo>
                  <a:lnTo>
                    <a:pt x="1545" y="1066"/>
                  </a:lnTo>
                  <a:lnTo>
                    <a:pt x="1555" y="1093"/>
                  </a:lnTo>
                  <a:lnTo>
                    <a:pt x="1569" y="1151"/>
                  </a:lnTo>
                  <a:lnTo>
                    <a:pt x="1577" y="1211"/>
                  </a:lnTo>
                  <a:lnTo>
                    <a:pt x="1577" y="1272"/>
                  </a:lnTo>
                  <a:lnTo>
                    <a:pt x="1571" y="1331"/>
                  </a:lnTo>
                  <a:lnTo>
                    <a:pt x="1556" y="1390"/>
                  </a:lnTo>
                  <a:lnTo>
                    <a:pt x="1536" y="1447"/>
                  </a:lnTo>
                  <a:lnTo>
                    <a:pt x="1509" y="1500"/>
                  </a:lnTo>
                  <a:lnTo>
                    <a:pt x="1492" y="1524"/>
                  </a:lnTo>
                  <a:lnTo>
                    <a:pt x="1472" y="1550"/>
                  </a:lnTo>
                  <a:lnTo>
                    <a:pt x="1426" y="1598"/>
                  </a:lnTo>
                  <a:lnTo>
                    <a:pt x="1371" y="1638"/>
                  </a:lnTo>
                  <a:lnTo>
                    <a:pt x="1313" y="1670"/>
                  </a:lnTo>
                  <a:lnTo>
                    <a:pt x="1249" y="1690"/>
                  </a:lnTo>
                  <a:lnTo>
                    <a:pt x="1184" y="1699"/>
                  </a:lnTo>
                  <a:lnTo>
                    <a:pt x="1120" y="1694"/>
                  </a:lnTo>
                  <a:lnTo>
                    <a:pt x="1055" y="1675"/>
                  </a:lnTo>
                  <a:lnTo>
                    <a:pt x="1024" y="1658"/>
                  </a:lnTo>
                  <a:lnTo>
                    <a:pt x="994" y="1640"/>
                  </a:lnTo>
                  <a:lnTo>
                    <a:pt x="940" y="1594"/>
                  </a:lnTo>
                  <a:lnTo>
                    <a:pt x="898" y="1539"/>
                  </a:lnTo>
                  <a:lnTo>
                    <a:pt x="880" y="1491"/>
                  </a:lnTo>
                  <a:lnTo>
                    <a:pt x="873" y="1456"/>
                  </a:lnTo>
                  <a:lnTo>
                    <a:pt x="873" y="1436"/>
                  </a:lnTo>
                  <a:lnTo>
                    <a:pt x="875" y="1405"/>
                  </a:lnTo>
                  <a:lnTo>
                    <a:pt x="888" y="1344"/>
                  </a:lnTo>
                  <a:lnTo>
                    <a:pt x="912" y="1288"/>
                  </a:lnTo>
                  <a:lnTo>
                    <a:pt x="954" y="1242"/>
                  </a:lnTo>
                  <a:lnTo>
                    <a:pt x="981" y="1225"/>
                  </a:lnTo>
                  <a:lnTo>
                    <a:pt x="990" y="1221"/>
                  </a:lnTo>
                  <a:lnTo>
                    <a:pt x="1006" y="1226"/>
                  </a:lnTo>
                  <a:lnTo>
                    <a:pt x="1015" y="1241"/>
                  </a:lnTo>
                  <a:lnTo>
                    <a:pt x="1012" y="1257"/>
                  </a:lnTo>
                  <a:lnTo>
                    <a:pt x="1004" y="1265"/>
                  </a:lnTo>
                  <a:lnTo>
                    <a:pt x="987" y="1277"/>
                  </a:lnTo>
                  <a:lnTo>
                    <a:pt x="960" y="1307"/>
                  </a:lnTo>
                  <a:lnTo>
                    <a:pt x="943" y="1340"/>
                  </a:lnTo>
                  <a:lnTo>
                    <a:pt x="936" y="1377"/>
                  </a:lnTo>
                  <a:lnTo>
                    <a:pt x="937" y="1416"/>
                  </a:lnTo>
                  <a:lnTo>
                    <a:pt x="946" y="1452"/>
                  </a:lnTo>
                  <a:lnTo>
                    <a:pt x="963" y="1488"/>
                  </a:lnTo>
                  <a:lnTo>
                    <a:pt x="987" y="1518"/>
                  </a:lnTo>
                  <a:lnTo>
                    <a:pt x="1002" y="1532"/>
                  </a:lnTo>
                  <a:lnTo>
                    <a:pt x="1032" y="1552"/>
                  </a:lnTo>
                  <a:lnTo>
                    <a:pt x="1098" y="1576"/>
                  </a:lnTo>
                  <a:lnTo>
                    <a:pt x="1170" y="1583"/>
                  </a:lnTo>
                  <a:lnTo>
                    <a:pt x="1240" y="1572"/>
                  </a:lnTo>
                  <a:lnTo>
                    <a:pt x="1273" y="1559"/>
                  </a:lnTo>
                  <a:lnTo>
                    <a:pt x="1300" y="1548"/>
                  </a:lnTo>
                  <a:lnTo>
                    <a:pt x="1345" y="1517"/>
                  </a:lnTo>
                  <a:lnTo>
                    <a:pt x="1385" y="1476"/>
                  </a:lnTo>
                  <a:lnTo>
                    <a:pt x="1418" y="1431"/>
                  </a:lnTo>
                  <a:lnTo>
                    <a:pt x="1442" y="1379"/>
                  </a:lnTo>
                  <a:lnTo>
                    <a:pt x="1461" y="1325"/>
                  </a:lnTo>
                  <a:lnTo>
                    <a:pt x="1472" y="1269"/>
                  </a:lnTo>
                  <a:lnTo>
                    <a:pt x="1477" y="1213"/>
                  </a:lnTo>
                  <a:lnTo>
                    <a:pt x="1476" y="1186"/>
                  </a:lnTo>
                  <a:lnTo>
                    <a:pt x="1474" y="1149"/>
                  </a:lnTo>
                  <a:lnTo>
                    <a:pt x="1458" y="1082"/>
                  </a:lnTo>
                  <a:lnTo>
                    <a:pt x="1431" y="1025"/>
                  </a:lnTo>
                  <a:lnTo>
                    <a:pt x="1394" y="976"/>
                  </a:lnTo>
                  <a:lnTo>
                    <a:pt x="1350" y="937"/>
                  </a:lnTo>
                  <a:lnTo>
                    <a:pt x="1300" y="906"/>
                  </a:lnTo>
                  <a:lnTo>
                    <a:pt x="1243" y="883"/>
                  </a:lnTo>
                  <a:lnTo>
                    <a:pt x="1183" y="869"/>
                  </a:lnTo>
                  <a:lnTo>
                    <a:pt x="1120" y="862"/>
                  </a:lnTo>
                  <a:lnTo>
                    <a:pt x="1055" y="863"/>
                  </a:lnTo>
                  <a:lnTo>
                    <a:pt x="990" y="872"/>
                  </a:lnTo>
                  <a:lnTo>
                    <a:pt x="928" y="889"/>
                  </a:lnTo>
                  <a:lnTo>
                    <a:pt x="867" y="914"/>
                  </a:lnTo>
                  <a:lnTo>
                    <a:pt x="811" y="946"/>
                  </a:lnTo>
                  <a:lnTo>
                    <a:pt x="761" y="986"/>
                  </a:lnTo>
                  <a:lnTo>
                    <a:pt x="717" y="1032"/>
                  </a:lnTo>
                  <a:lnTo>
                    <a:pt x="698" y="1059"/>
                  </a:lnTo>
                  <a:lnTo>
                    <a:pt x="679" y="1091"/>
                  </a:lnTo>
                  <a:lnTo>
                    <a:pt x="648" y="1160"/>
                  </a:lnTo>
                  <a:lnTo>
                    <a:pt x="627" y="1233"/>
                  </a:lnTo>
                  <a:lnTo>
                    <a:pt x="617" y="1307"/>
                  </a:lnTo>
                  <a:lnTo>
                    <a:pt x="617" y="1382"/>
                  </a:lnTo>
                  <a:lnTo>
                    <a:pt x="626" y="1457"/>
                  </a:lnTo>
                  <a:lnTo>
                    <a:pt x="645" y="1530"/>
                  </a:lnTo>
                  <a:lnTo>
                    <a:pt x="673" y="1601"/>
                  </a:lnTo>
                  <a:lnTo>
                    <a:pt x="689" y="1635"/>
                  </a:lnTo>
                  <a:lnTo>
                    <a:pt x="710" y="1670"/>
                  </a:lnTo>
                  <a:lnTo>
                    <a:pt x="758" y="1736"/>
                  </a:lnTo>
                  <a:lnTo>
                    <a:pt x="814" y="1795"/>
                  </a:lnTo>
                  <a:lnTo>
                    <a:pt x="875" y="1847"/>
                  </a:lnTo>
                  <a:lnTo>
                    <a:pt x="942" y="1890"/>
                  </a:lnTo>
                  <a:lnTo>
                    <a:pt x="1015" y="1925"/>
                  </a:lnTo>
                  <a:lnTo>
                    <a:pt x="1091" y="1952"/>
                  </a:lnTo>
                  <a:lnTo>
                    <a:pt x="1172" y="1969"/>
                  </a:lnTo>
                  <a:lnTo>
                    <a:pt x="1213" y="1974"/>
                  </a:lnTo>
                  <a:lnTo>
                    <a:pt x="1254" y="1978"/>
                  </a:lnTo>
                  <a:lnTo>
                    <a:pt x="1339" y="1978"/>
                  </a:lnTo>
                  <a:lnTo>
                    <a:pt x="1422" y="1972"/>
                  </a:lnTo>
                  <a:lnTo>
                    <a:pt x="1503" y="1956"/>
                  </a:lnTo>
                  <a:lnTo>
                    <a:pt x="1584" y="1934"/>
                  </a:lnTo>
                  <a:lnTo>
                    <a:pt x="1661" y="1904"/>
                  </a:lnTo>
                  <a:lnTo>
                    <a:pt x="1737" y="1867"/>
                  </a:lnTo>
                  <a:lnTo>
                    <a:pt x="1809" y="1822"/>
                  </a:lnTo>
                  <a:lnTo>
                    <a:pt x="1843" y="1798"/>
                  </a:lnTo>
                  <a:lnTo>
                    <a:pt x="1909" y="1746"/>
                  </a:lnTo>
                  <a:lnTo>
                    <a:pt x="2026" y="1628"/>
                  </a:lnTo>
                  <a:lnTo>
                    <a:pt x="2128" y="1496"/>
                  </a:lnTo>
                  <a:lnTo>
                    <a:pt x="2214" y="1353"/>
                  </a:lnTo>
                  <a:lnTo>
                    <a:pt x="2249" y="1278"/>
                  </a:lnTo>
                  <a:lnTo>
                    <a:pt x="2302" y="1158"/>
                  </a:lnTo>
                  <a:lnTo>
                    <a:pt x="2392" y="902"/>
                  </a:lnTo>
                  <a:lnTo>
                    <a:pt x="2439" y="774"/>
                  </a:lnTo>
                  <a:lnTo>
                    <a:pt x="2394" y="812"/>
                  </a:lnTo>
                  <a:lnTo>
                    <a:pt x="2297" y="878"/>
                  </a:lnTo>
                  <a:lnTo>
                    <a:pt x="2192" y="927"/>
                  </a:lnTo>
                  <a:lnTo>
                    <a:pt x="2107" y="949"/>
                  </a:lnTo>
                  <a:lnTo>
                    <a:pt x="2049" y="957"/>
                  </a:lnTo>
                  <a:lnTo>
                    <a:pt x="2019" y="958"/>
                  </a:lnTo>
                  <a:lnTo>
                    <a:pt x="1980" y="957"/>
                  </a:lnTo>
                  <a:lnTo>
                    <a:pt x="1905" y="948"/>
                  </a:lnTo>
                  <a:lnTo>
                    <a:pt x="1834" y="926"/>
                  </a:lnTo>
                  <a:lnTo>
                    <a:pt x="1766" y="894"/>
                  </a:lnTo>
                  <a:lnTo>
                    <a:pt x="1707" y="853"/>
                  </a:lnTo>
                  <a:lnTo>
                    <a:pt x="1655" y="801"/>
                  </a:lnTo>
                  <a:lnTo>
                    <a:pt x="1615" y="740"/>
                  </a:lnTo>
                  <a:lnTo>
                    <a:pt x="1588" y="669"/>
                  </a:lnTo>
                  <a:lnTo>
                    <a:pt x="1580" y="630"/>
                  </a:lnTo>
                  <a:lnTo>
                    <a:pt x="1577" y="605"/>
                  </a:lnTo>
                  <a:lnTo>
                    <a:pt x="1576" y="581"/>
                  </a:lnTo>
                  <a:lnTo>
                    <a:pt x="1575" y="577"/>
                  </a:lnTo>
                  <a:lnTo>
                    <a:pt x="1576" y="572"/>
                  </a:lnTo>
                  <a:lnTo>
                    <a:pt x="1577" y="543"/>
                  </a:lnTo>
                  <a:lnTo>
                    <a:pt x="1588" y="486"/>
                  </a:lnTo>
                  <a:lnTo>
                    <a:pt x="1597" y="459"/>
                  </a:lnTo>
                  <a:lnTo>
                    <a:pt x="1589" y="440"/>
                  </a:lnTo>
                  <a:lnTo>
                    <a:pt x="1562" y="407"/>
                  </a:lnTo>
                  <a:lnTo>
                    <a:pt x="1544" y="397"/>
                  </a:lnTo>
                  <a:lnTo>
                    <a:pt x="1531" y="392"/>
                  </a:lnTo>
                  <a:lnTo>
                    <a:pt x="1506" y="389"/>
                  </a:lnTo>
                  <a:lnTo>
                    <a:pt x="1481" y="394"/>
                  </a:lnTo>
                  <a:lnTo>
                    <a:pt x="1458" y="406"/>
                  </a:lnTo>
                  <a:lnTo>
                    <a:pt x="1429" y="432"/>
                  </a:lnTo>
                  <a:lnTo>
                    <a:pt x="1413" y="467"/>
                  </a:lnTo>
                  <a:lnTo>
                    <a:pt x="1409" y="491"/>
                  </a:lnTo>
                  <a:lnTo>
                    <a:pt x="1410" y="504"/>
                  </a:lnTo>
                  <a:lnTo>
                    <a:pt x="1411" y="513"/>
                  </a:lnTo>
                  <a:lnTo>
                    <a:pt x="1406" y="530"/>
                  </a:lnTo>
                  <a:lnTo>
                    <a:pt x="1392" y="548"/>
                  </a:lnTo>
                  <a:lnTo>
                    <a:pt x="1362" y="556"/>
                  </a:lnTo>
                  <a:lnTo>
                    <a:pt x="1343" y="548"/>
                  </a:lnTo>
                  <a:lnTo>
                    <a:pt x="1334" y="535"/>
                  </a:lnTo>
                  <a:lnTo>
                    <a:pt x="1331" y="526"/>
                  </a:lnTo>
                  <a:lnTo>
                    <a:pt x="1328" y="506"/>
                  </a:lnTo>
                  <a:lnTo>
                    <a:pt x="1334" y="463"/>
                  </a:lnTo>
                  <a:lnTo>
                    <a:pt x="1349" y="423"/>
                  </a:lnTo>
                  <a:lnTo>
                    <a:pt x="1374" y="386"/>
                  </a:lnTo>
                  <a:lnTo>
                    <a:pt x="1406" y="358"/>
                  </a:lnTo>
                  <a:lnTo>
                    <a:pt x="1444" y="340"/>
                  </a:lnTo>
                  <a:lnTo>
                    <a:pt x="1485" y="332"/>
                  </a:lnTo>
                  <a:lnTo>
                    <a:pt x="1528" y="340"/>
                  </a:lnTo>
                  <a:lnTo>
                    <a:pt x="1549" y="350"/>
                  </a:lnTo>
                  <a:lnTo>
                    <a:pt x="1569" y="363"/>
                  </a:lnTo>
                  <a:lnTo>
                    <a:pt x="1602" y="401"/>
                  </a:lnTo>
                  <a:lnTo>
                    <a:pt x="1612" y="423"/>
                  </a:lnTo>
                  <a:lnTo>
                    <a:pt x="1632" y="389"/>
                  </a:lnTo>
                  <a:lnTo>
                    <a:pt x="1656" y="360"/>
                  </a:lnTo>
                  <a:lnTo>
                    <a:pt x="1685" y="333"/>
                  </a:lnTo>
                  <a:lnTo>
                    <a:pt x="1750" y="290"/>
                  </a:lnTo>
                  <a:lnTo>
                    <a:pt x="1823" y="266"/>
                  </a:lnTo>
                  <a:lnTo>
                    <a:pt x="1881" y="261"/>
                  </a:lnTo>
                  <a:lnTo>
                    <a:pt x="1919" y="263"/>
                  </a:lnTo>
                  <a:lnTo>
                    <a:pt x="1939" y="268"/>
                  </a:lnTo>
                  <a:lnTo>
                    <a:pt x="1973" y="279"/>
                  </a:lnTo>
                  <a:lnTo>
                    <a:pt x="2036" y="315"/>
                  </a:lnTo>
                  <a:lnTo>
                    <a:pt x="2075" y="353"/>
                  </a:lnTo>
                  <a:lnTo>
                    <a:pt x="2094" y="382"/>
                  </a:lnTo>
                  <a:lnTo>
                    <a:pt x="2109" y="416"/>
                  </a:lnTo>
                  <a:lnTo>
                    <a:pt x="2114" y="451"/>
                  </a:lnTo>
                  <a:lnTo>
                    <a:pt x="2113" y="471"/>
                  </a:lnTo>
                  <a:lnTo>
                    <a:pt x="2107" y="503"/>
                  </a:lnTo>
                  <a:lnTo>
                    <a:pt x="2084" y="564"/>
                  </a:lnTo>
                  <a:lnTo>
                    <a:pt x="2055" y="602"/>
                  </a:lnTo>
                  <a:lnTo>
                    <a:pt x="2031" y="621"/>
                  </a:lnTo>
                  <a:lnTo>
                    <a:pt x="2002" y="635"/>
                  </a:lnTo>
                  <a:lnTo>
                    <a:pt x="1971" y="643"/>
                  </a:lnTo>
                  <a:lnTo>
                    <a:pt x="1953" y="644"/>
                  </a:lnTo>
                  <a:lnTo>
                    <a:pt x="1939" y="642"/>
                  </a:lnTo>
                  <a:lnTo>
                    <a:pt x="1922" y="625"/>
                  </a:lnTo>
                  <a:lnTo>
                    <a:pt x="1918" y="600"/>
                  </a:lnTo>
                  <a:lnTo>
                    <a:pt x="1931" y="578"/>
                  </a:lnTo>
                  <a:lnTo>
                    <a:pt x="1944" y="573"/>
                  </a:lnTo>
                  <a:lnTo>
                    <a:pt x="1956" y="568"/>
                  </a:lnTo>
                  <a:lnTo>
                    <a:pt x="1978" y="555"/>
                  </a:lnTo>
                  <a:lnTo>
                    <a:pt x="2002" y="526"/>
                  </a:lnTo>
                  <a:lnTo>
                    <a:pt x="2015" y="478"/>
                  </a:lnTo>
                  <a:lnTo>
                    <a:pt x="2009" y="442"/>
                  </a:lnTo>
                  <a:lnTo>
                    <a:pt x="1997" y="419"/>
                  </a:lnTo>
                  <a:lnTo>
                    <a:pt x="1989" y="408"/>
                  </a:lnTo>
                  <a:lnTo>
                    <a:pt x="1967" y="389"/>
                  </a:lnTo>
                  <a:lnTo>
                    <a:pt x="1914" y="363"/>
                  </a:lnTo>
                  <a:lnTo>
                    <a:pt x="1855" y="355"/>
                  </a:lnTo>
                  <a:lnTo>
                    <a:pt x="1796" y="367"/>
                  </a:lnTo>
                  <a:lnTo>
                    <a:pt x="1769" y="379"/>
                  </a:lnTo>
                  <a:lnTo>
                    <a:pt x="1739" y="397"/>
                  </a:lnTo>
                  <a:lnTo>
                    <a:pt x="1694" y="442"/>
                  </a:lnTo>
                  <a:lnTo>
                    <a:pt x="1663" y="495"/>
                  </a:lnTo>
                  <a:lnTo>
                    <a:pt x="1647" y="555"/>
                  </a:lnTo>
                  <a:lnTo>
                    <a:pt x="1646" y="616"/>
                  </a:lnTo>
                  <a:lnTo>
                    <a:pt x="1658" y="678"/>
                  </a:lnTo>
                  <a:lnTo>
                    <a:pt x="1684" y="736"/>
                  </a:lnTo>
                  <a:lnTo>
                    <a:pt x="1721" y="788"/>
                  </a:lnTo>
                  <a:lnTo>
                    <a:pt x="1744" y="812"/>
                  </a:lnTo>
                  <a:lnTo>
                    <a:pt x="1773" y="835"/>
                  </a:lnTo>
                  <a:lnTo>
                    <a:pt x="1835" y="870"/>
                  </a:lnTo>
                  <a:lnTo>
                    <a:pt x="1903" y="893"/>
                  </a:lnTo>
                  <a:lnTo>
                    <a:pt x="1973" y="904"/>
                  </a:lnTo>
                  <a:lnTo>
                    <a:pt x="2044" y="904"/>
                  </a:lnTo>
                  <a:lnTo>
                    <a:pt x="2114" y="893"/>
                  </a:lnTo>
                  <a:lnTo>
                    <a:pt x="2184" y="874"/>
                  </a:lnTo>
                  <a:lnTo>
                    <a:pt x="2250" y="847"/>
                  </a:lnTo>
                  <a:lnTo>
                    <a:pt x="2281" y="830"/>
                  </a:lnTo>
                  <a:lnTo>
                    <a:pt x="2334" y="799"/>
                  </a:lnTo>
                  <a:lnTo>
                    <a:pt x="2430" y="725"/>
                  </a:lnTo>
                  <a:lnTo>
                    <a:pt x="2474" y="684"/>
                  </a:lnTo>
                  <a:lnTo>
                    <a:pt x="2504" y="613"/>
                  </a:lnTo>
                  <a:lnTo>
                    <a:pt x="2573" y="477"/>
                  </a:lnTo>
                  <a:lnTo>
                    <a:pt x="2654" y="350"/>
                  </a:lnTo>
                  <a:lnTo>
                    <a:pt x="2728" y="265"/>
                  </a:lnTo>
                  <a:lnTo>
                    <a:pt x="2783" y="211"/>
                  </a:lnTo>
                  <a:lnTo>
                    <a:pt x="2812" y="187"/>
                  </a:lnTo>
                  <a:lnTo>
                    <a:pt x="2847" y="160"/>
                  </a:lnTo>
                  <a:lnTo>
                    <a:pt x="2919" y="114"/>
                  </a:lnTo>
                  <a:lnTo>
                    <a:pt x="2994" y="74"/>
                  </a:lnTo>
                  <a:lnTo>
                    <a:pt x="3073" y="43"/>
                  </a:lnTo>
                  <a:lnTo>
                    <a:pt x="3155" y="21"/>
                  </a:lnTo>
                  <a:lnTo>
                    <a:pt x="3239" y="5"/>
                  </a:lnTo>
                  <a:lnTo>
                    <a:pt x="3324" y="0"/>
                  </a:lnTo>
                  <a:lnTo>
                    <a:pt x="3410" y="4"/>
                  </a:lnTo>
                  <a:lnTo>
                    <a:pt x="3453" y="10"/>
                  </a:lnTo>
                  <a:lnTo>
                    <a:pt x="3492" y="17"/>
                  </a:lnTo>
                  <a:lnTo>
                    <a:pt x="3568" y="36"/>
                  </a:lnTo>
                  <a:lnTo>
                    <a:pt x="3642" y="64"/>
                  </a:lnTo>
                  <a:lnTo>
                    <a:pt x="3713" y="99"/>
                  </a:lnTo>
                  <a:lnTo>
                    <a:pt x="3781" y="139"/>
                  </a:lnTo>
                  <a:lnTo>
                    <a:pt x="3843" y="187"/>
                  </a:lnTo>
                  <a:lnTo>
                    <a:pt x="3901" y="240"/>
                  </a:lnTo>
                  <a:lnTo>
                    <a:pt x="3954" y="298"/>
                  </a:lnTo>
                  <a:lnTo>
                    <a:pt x="3978" y="331"/>
                  </a:lnTo>
                  <a:lnTo>
                    <a:pt x="3983" y="301"/>
                  </a:lnTo>
                  <a:lnTo>
                    <a:pt x="4002" y="244"/>
                  </a:lnTo>
                  <a:lnTo>
                    <a:pt x="4031" y="193"/>
                  </a:lnTo>
                  <a:lnTo>
                    <a:pt x="4066" y="147"/>
                  </a:lnTo>
                  <a:lnTo>
                    <a:pt x="4110" y="108"/>
                  </a:lnTo>
                  <a:lnTo>
                    <a:pt x="4159" y="75"/>
                  </a:lnTo>
                  <a:lnTo>
                    <a:pt x="4215" y="52"/>
                  </a:lnTo>
                  <a:lnTo>
                    <a:pt x="4273" y="38"/>
                  </a:lnTo>
                  <a:lnTo>
                    <a:pt x="4304" y="35"/>
                  </a:lnTo>
                  <a:lnTo>
                    <a:pt x="4341" y="35"/>
                  </a:lnTo>
                  <a:lnTo>
                    <a:pt x="4413" y="48"/>
                  </a:lnTo>
                  <a:lnTo>
                    <a:pt x="4482" y="77"/>
                  </a:lnTo>
                  <a:lnTo>
                    <a:pt x="4544" y="117"/>
                  </a:lnTo>
                  <a:lnTo>
                    <a:pt x="4596" y="170"/>
                  </a:lnTo>
                  <a:lnTo>
                    <a:pt x="4635" y="231"/>
                  </a:lnTo>
                  <a:lnTo>
                    <a:pt x="4656" y="300"/>
                  </a:lnTo>
                  <a:lnTo>
                    <a:pt x="4657" y="373"/>
                  </a:lnTo>
                  <a:lnTo>
                    <a:pt x="4648" y="412"/>
                  </a:lnTo>
                  <a:lnTo>
                    <a:pt x="4636" y="447"/>
                  </a:lnTo>
                  <a:lnTo>
                    <a:pt x="4600" y="511"/>
                  </a:lnTo>
                  <a:lnTo>
                    <a:pt x="4549" y="561"/>
                  </a:lnTo>
                  <a:lnTo>
                    <a:pt x="4486" y="595"/>
                  </a:lnTo>
                  <a:lnTo>
                    <a:pt x="4448" y="604"/>
                  </a:lnTo>
                  <a:lnTo>
                    <a:pt x="4417" y="608"/>
                  </a:lnTo>
                  <a:lnTo>
                    <a:pt x="4352" y="596"/>
                  </a:lnTo>
                  <a:lnTo>
                    <a:pt x="4293" y="568"/>
                  </a:lnTo>
                  <a:lnTo>
                    <a:pt x="4243" y="524"/>
                  </a:lnTo>
                  <a:lnTo>
                    <a:pt x="4227" y="497"/>
                  </a:lnTo>
                  <a:lnTo>
                    <a:pt x="4214" y="472"/>
                  </a:lnTo>
                  <a:lnTo>
                    <a:pt x="4199" y="412"/>
                  </a:lnTo>
                  <a:lnTo>
                    <a:pt x="4202" y="367"/>
                  </a:lnTo>
                  <a:lnTo>
                    <a:pt x="4210" y="338"/>
                  </a:lnTo>
                  <a:lnTo>
                    <a:pt x="4224" y="312"/>
                  </a:lnTo>
                  <a:lnTo>
                    <a:pt x="4243" y="292"/>
                  </a:lnTo>
                  <a:lnTo>
                    <a:pt x="4258" y="283"/>
                  </a:lnTo>
                  <a:lnTo>
                    <a:pt x="4269" y="276"/>
                  </a:lnTo>
                  <a:lnTo>
                    <a:pt x="4297" y="268"/>
                  </a:lnTo>
                  <a:lnTo>
                    <a:pt x="4325" y="268"/>
                  </a:lnTo>
                  <a:lnTo>
                    <a:pt x="4352" y="274"/>
                  </a:lnTo>
                  <a:lnTo>
                    <a:pt x="4377" y="287"/>
                  </a:lnTo>
                  <a:lnTo>
                    <a:pt x="4395" y="303"/>
                  </a:lnTo>
                  <a:lnTo>
                    <a:pt x="4408" y="327"/>
                  </a:lnTo>
                  <a:lnTo>
                    <a:pt x="4413" y="354"/>
                  </a:lnTo>
                  <a:lnTo>
                    <a:pt x="4411" y="370"/>
                  </a:lnTo>
                  <a:lnTo>
                    <a:pt x="4408" y="379"/>
                  </a:lnTo>
                  <a:lnTo>
                    <a:pt x="4400" y="389"/>
                  </a:lnTo>
                  <a:lnTo>
                    <a:pt x="4383" y="397"/>
                  </a:lnTo>
                  <a:lnTo>
                    <a:pt x="4357" y="389"/>
                  </a:lnTo>
                  <a:lnTo>
                    <a:pt x="4342" y="367"/>
                  </a:lnTo>
                  <a:lnTo>
                    <a:pt x="4342" y="351"/>
                  </a:lnTo>
                  <a:lnTo>
                    <a:pt x="4342" y="335"/>
                  </a:lnTo>
                  <a:lnTo>
                    <a:pt x="4329" y="310"/>
                  </a:lnTo>
                  <a:lnTo>
                    <a:pt x="4315" y="301"/>
                  </a:lnTo>
                  <a:lnTo>
                    <a:pt x="4304" y="301"/>
                  </a:lnTo>
                  <a:lnTo>
                    <a:pt x="4294" y="302"/>
                  </a:lnTo>
                  <a:lnTo>
                    <a:pt x="4274" y="310"/>
                  </a:lnTo>
                  <a:lnTo>
                    <a:pt x="4258" y="324"/>
                  </a:lnTo>
                  <a:lnTo>
                    <a:pt x="4247" y="342"/>
                  </a:lnTo>
                  <a:lnTo>
                    <a:pt x="4243" y="353"/>
                  </a:lnTo>
                  <a:lnTo>
                    <a:pt x="4237" y="381"/>
                  </a:lnTo>
                  <a:lnTo>
                    <a:pt x="4242" y="424"/>
                  </a:lnTo>
                  <a:lnTo>
                    <a:pt x="4252" y="451"/>
                  </a:lnTo>
                  <a:lnTo>
                    <a:pt x="4260" y="464"/>
                  </a:lnTo>
                  <a:lnTo>
                    <a:pt x="4278" y="486"/>
                  </a:lnTo>
                  <a:lnTo>
                    <a:pt x="4325" y="520"/>
                  </a:lnTo>
                  <a:lnTo>
                    <a:pt x="4381" y="537"/>
                  </a:lnTo>
                  <a:lnTo>
                    <a:pt x="4424" y="535"/>
                  </a:lnTo>
                  <a:lnTo>
                    <a:pt x="4451" y="526"/>
                  </a:lnTo>
                  <a:lnTo>
                    <a:pt x="4464" y="520"/>
                  </a:lnTo>
                  <a:lnTo>
                    <a:pt x="4492" y="503"/>
                  </a:lnTo>
                  <a:lnTo>
                    <a:pt x="4535" y="459"/>
                  </a:lnTo>
                  <a:lnTo>
                    <a:pt x="4560" y="408"/>
                  </a:lnTo>
                  <a:lnTo>
                    <a:pt x="4569" y="353"/>
                  </a:lnTo>
                  <a:lnTo>
                    <a:pt x="4564" y="297"/>
                  </a:lnTo>
                  <a:lnTo>
                    <a:pt x="4544" y="243"/>
                  </a:lnTo>
                  <a:lnTo>
                    <a:pt x="4510" y="192"/>
                  </a:lnTo>
                  <a:lnTo>
                    <a:pt x="4466" y="152"/>
                  </a:lnTo>
                  <a:lnTo>
                    <a:pt x="4439" y="136"/>
                  </a:lnTo>
                  <a:lnTo>
                    <a:pt x="4413" y="123"/>
                  </a:lnTo>
                  <a:lnTo>
                    <a:pt x="4360" y="108"/>
                  </a:lnTo>
                  <a:lnTo>
                    <a:pt x="4304" y="103"/>
                  </a:lnTo>
                  <a:lnTo>
                    <a:pt x="4247" y="108"/>
                  </a:lnTo>
                  <a:lnTo>
                    <a:pt x="4193" y="122"/>
                  </a:lnTo>
                  <a:lnTo>
                    <a:pt x="4141" y="147"/>
                  </a:lnTo>
                  <a:lnTo>
                    <a:pt x="4096" y="179"/>
                  </a:lnTo>
                  <a:lnTo>
                    <a:pt x="4057" y="219"/>
                  </a:lnTo>
                  <a:lnTo>
                    <a:pt x="4042" y="244"/>
                  </a:lnTo>
                  <a:lnTo>
                    <a:pt x="4027" y="274"/>
                  </a:lnTo>
                  <a:lnTo>
                    <a:pt x="4007" y="336"/>
                  </a:lnTo>
                  <a:lnTo>
                    <a:pt x="4004" y="370"/>
                  </a:lnTo>
                  <a:lnTo>
                    <a:pt x="4024" y="402"/>
                  </a:lnTo>
                  <a:lnTo>
                    <a:pt x="4058" y="469"/>
                  </a:lnTo>
                  <a:lnTo>
                    <a:pt x="4098" y="574"/>
                  </a:lnTo>
                  <a:lnTo>
                    <a:pt x="4118" y="647"/>
                  </a:lnTo>
                  <a:lnTo>
                    <a:pt x="4127" y="655"/>
                  </a:lnTo>
                  <a:lnTo>
                    <a:pt x="4136" y="661"/>
                  </a:lnTo>
                  <a:lnTo>
                    <a:pt x="4133" y="664"/>
                  </a:lnTo>
                  <a:lnTo>
                    <a:pt x="4127" y="660"/>
                  </a:lnTo>
                  <a:lnTo>
                    <a:pt x="4120" y="656"/>
                  </a:lnTo>
                  <a:lnTo>
                    <a:pt x="4158" y="841"/>
                  </a:lnTo>
                  <a:lnTo>
                    <a:pt x="4189" y="1029"/>
                  </a:lnTo>
                  <a:lnTo>
                    <a:pt x="4201" y="1089"/>
                  </a:lnTo>
                  <a:lnTo>
                    <a:pt x="4232" y="1208"/>
                  </a:lnTo>
                  <a:lnTo>
                    <a:pt x="4276" y="1323"/>
                  </a:lnTo>
                  <a:lnTo>
                    <a:pt x="4334" y="1431"/>
                  </a:lnTo>
                  <a:lnTo>
                    <a:pt x="4372" y="1478"/>
                  </a:lnTo>
                  <a:lnTo>
                    <a:pt x="4360" y="1445"/>
                  </a:lnTo>
                  <a:lnTo>
                    <a:pt x="4344" y="1377"/>
                  </a:lnTo>
                  <a:lnTo>
                    <a:pt x="4337" y="1307"/>
                  </a:lnTo>
                  <a:lnTo>
                    <a:pt x="4337" y="1237"/>
                  </a:lnTo>
                  <a:lnTo>
                    <a:pt x="4346" y="1168"/>
                  </a:lnTo>
                  <a:lnTo>
                    <a:pt x="4361" y="1099"/>
                  </a:lnTo>
                  <a:lnTo>
                    <a:pt x="4387" y="1034"/>
                  </a:lnTo>
                  <a:lnTo>
                    <a:pt x="4421" y="972"/>
                  </a:lnTo>
                  <a:lnTo>
                    <a:pt x="4442" y="944"/>
                  </a:lnTo>
                  <a:lnTo>
                    <a:pt x="4466" y="911"/>
                  </a:lnTo>
                  <a:lnTo>
                    <a:pt x="4523" y="854"/>
                  </a:lnTo>
                  <a:lnTo>
                    <a:pt x="4588" y="805"/>
                  </a:lnTo>
                  <a:lnTo>
                    <a:pt x="4658" y="765"/>
                  </a:lnTo>
                  <a:lnTo>
                    <a:pt x="4732" y="734"/>
                  </a:lnTo>
                  <a:lnTo>
                    <a:pt x="4810" y="714"/>
                  </a:lnTo>
                  <a:lnTo>
                    <a:pt x="4890" y="707"/>
                  </a:lnTo>
                  <a:lnTo>
                    <a:pt x="4972" y="709"/>
                  </a:lnTo>
                  <a:lnTo>
                    <a:pt x="5012" y="716"/>
                  </a:lnTo>
                  <a:lnTo>
                    <a:pt x="5052" y="725"/>
                  </a:lnTo>
                  <a:lnTo>
                    <a:pt x="5129" y="752"/>
                  </a:lnTo>
                  <a:lnTo>
                    <a:pt x="5199" y="792"/>
                  </a:lnTo>
                  <a:lnTo>
                    <a:pt x="5261" y="843"/>
                  </a:lnTo>
                  <a:lnTo>
                    <a:pt x="5313" y="902"/>
                  </a:lnTo>
                  <a:lnTo>
                    <a:pt x="5352" y="971"/>
                  </a:lnTo>
                  <a:lnTo>
                    <a:pt x="5376" y="1046"/>
                  </a:lnTo>
                  <a:lnTo>
                    <a:pt x="5383" y="1128"/>
                  </a:lnTo>
                  <a:lnTo>
                    <a:pt x="5377" y="1171"/>
                  </a:lnTo>
                  <a:lnTo>
                    <a:pt x="5371" y="1206"/>
                  </a:lnTo>
                  <a:lnTo>
                    <a:pt x="5344" y="1270"/>
                  </a:lnTo>
                  <a:lnTo>
                    <a:pt x="5304" y="1327"/>
                  </a:lnTo>
                  <a:lnTo>
                    <a:pt x="5253" y="1375"/>
                  </a:lnTo>
                  <a:lnTo>
                    <a:pt x="5193" y="1410"/>
                  </a:lnTo>
                  <a:lnTo>
                    <a:pt x="5129" y="1430"/>
                  </a:lnTo>
                  <a:lnTo>
                    <a:pt x="5060" y="1431"/>
                  </a:lnTo>
                  <a:lnTo>
                    <a:pt x="4991" y="1414"/>
                  </a:lnTo>
                  <a:lnTo>
                    <a:pt x="4959" y="1396"/>
                  </a:lnTo>
                  <a:lnTo>
                    <a:pt x="4951" y="1391"/>
                  </a:lnTo>
                  <a:lnTo>
                    <a:pt x="4948" y="1377"/>
                  </a:lnTo>
                  <a:lnTo>
                    <a:pt x="4956" y="1365"/>
                  </a:lnTo>
                  <a:lnTo>
                    <a:pt x="4969" y="1360"/>
                  </a:lnTo>
                  <a:lnTo>
                    <a:pt x="4978" y="1362"/>
                  </a:lnTo>
                  <a:lnTo>
                    <a:pt x="5004" y="1374"/>
                  </a:lnTo>
                  <a:lnTo>
                    <a:pt x="5060" y="1384"/>
                  </a:lnTo>
                  <a:lnTo>
                    <a:pt x="5117" y="1379"/>
                  </a:lnTo>
                  <a:lnTo>
                    <a:pt x="5170" y="1361"/>
                  </a:lnTo>
                  <a:lnTo>
                    <a:pt x="5195" y="1346"/>
                  </a:lnTo>
                  <a:lnTo>
                    <a:pt x="5219" y="1329"/>
                  </a:lnTo>
                  <a:lnTo>
                    <a:pt x="5257" y="1285"/>
                  </a:lnTo>
                  <a:lnTo>
                    <a:pt x="5283" y="1233"/>
                  </a:lnTo>
                  <a:lnTo>
                    <a:pt x="5295" y="1176"/>
                  </a:lnTo>
                  <a:lnTo>
                    <a:pt x="5295" y="1146"/>
                  </a:lnTo>
                  <a:lnTo>
                    <a:pt x="5293" y="1116"/>
                  </a:lnTo>
                  <a:lnTo>
                    <a:pt x="5280" y="1062"/>
                  </a:lnTo>
                  <a:lnTo>
                    <a:pt x="5258" y="1011"/>
                  </a:lnTo>
                  <a:lnTo>
                    <a:pt x="5228" y="966"/>
                  </a:lnTo>
                  <a:lnTo>
                    <a:pt x="5191" y="926"/>
                  </a:lnTo>
                  <a:lnTo>
                    <a:pt x="5148" y="892"/>
                  </a:lnTo>
                  <a:lnTo>
                    <a:pt x="5099" y="863"/>
                  </a:lnTo>
                  <a:lnTo>
                    <a:pt x="5047" y="843"/>
                  </a:lnTo>
                  <a:lnTo>
                    <a:pt x="5020" y="835"/>
                  </a:lnTo>
                  <a:lnTo>
                    <a:pt x="4993" y="828"/>
                  </a:lnTo>
                  <a:lnTo>
                    <a:pt x="4938" y="821"/>
                  </a:lnTo>
                  <a:lnTo>
                    <a:pt x="4884" y="819"/>
                  </a:lnTo>
                  <a:lnTo>
                    <a:pt x="4828" y="826"/>
                  </a:lnTo>
                  <a:lnTo>
                    <a:pt x="4775" y="836"/>
                  </a:lnTo>
                  <a:lnTo>
                    <a:pt x="4722" y="854"/>
                  </a:lnTo>
                  <a:lnTo>
                    <a:pt x="4672" y="878"/>
                  </a:lnTo>
                  <a:lnTo>
                    <a:pt x="4626" y="907"/>
                  </a:lnTo>
                  <a:lnTo>
                    <a:pt x="4604" y="924"/>
                  </a:lnTo>
                  <a:lnTo>
                    <a:pt x="4582" y="942"/>
                  </a:lnTo>
                  <a:lnTo>
                    <a:pt x="4541" y="984"/>
                  </a:lnTo>
                  <a:lnTo>
                    <a:pt x="4508" y="1029"/>
                  </a:lnTo>
                  <a:lnTo>
                    <a:pt x="4479" y="1079"/>
                  </a:lnTo>
                  <a:lnTo>
                    <a:pt x="4456" y="1130"/>
                  </a:lnTo>
                  <a:lnTo>
                    <a:pt x="4439" y="1185"/>
                  </a:lnTo>
                  <a:lnTo>
                    <a:pt x="4429" y="1241"/>
                  </a:lnTo>
                  <a:lnTo>
                    <a:pt x="4426" y="1298"/>
                  </a:lnTo>
                  <a:lnTo>
                    <a:pt x="4427" y="1327"/>
                  </a:lnTo>
                  <a:lnTo>
                    <a:pt x="4431" y="1369"/>
                  </a:lnTo>
                  <a:lnTo>
                    <a:pt x="4451" y="1448"/>
                  </a:lnTo>
                  <a:lnTo>
                    <a:pt x="4484" y="1522"/>
                  </a:lnTo>
                  <a:lnTo>
                    <a:pt x="4529" y="1590"/>
                  </a:lnTo>
                  <a:lnTo>
                    <a:pt x="4582" y="1651"/>
                  </a:lnTo>
                  <a:lnTo>
                    <a:pt x="4644" y="1706"/>
                  </a:lnTo>
                  <a:lnTo>
                    <a:pt x="4711" y="1751"/>
                  </a:lnTo>
                  <a:lnTo>
                    <a:pt x="4784" y="1789"/>
                  </a:lnTo>
                  <a:lnTo>
                    <a:pt x="4823" y="1804"/>
                  </a:lnTo>
                  <a:lnTo>
                    <a:pt x="4867" y="1820"/>
                  </a:lnTo>
                  <a:lnTo>
                    <a:pt x="4958" y="1843"/>
                  </a:lnTo>
                  <a:lnTo>
                    <a:pt x="5050" y="1860"/>
                  </a:lnTo>
                  <a:lnTo>
                    <a:pt x="5143" y="1869"/>
                  </a:lnTo>
                  <a:lnTo>
                    <a:pt x="5284" y="1870"/>
                  </a:lnTo>
                  <a:lnTo>
                    <a:pt x="5472" y="1855"/>
                  </a:lnTo>
                  <a:lnTo>
                    <a:pt x="5564" y="1839"/>
                  </a:lnTo>
                  <a:lnTo>
                    <a:pt x="5648" y="1824"/>
                  </a:lnTo>
                  <a:lnTo>
                    <a:pt x="5816" y="1781"/>
                  </a:lnTo>
                  <a:lnTo>
                    <a:pt x="5976" y="1725"/>
                  </a:lnTo>
                  <a:lnTo>
                    <a:pt x="6133" y="1658"/>
                  </a:lnTo>
                  <a:lnTo>
                    <a:pt x="6283" y="1579"/>
                  </a:lnTo>
                  <a:lnTo>
                    <a:pt x="6429" y="1489"/>
                  </a:lnTo>
                  <a:lnTo>
                    <a:pt x="6566" y="1390"/>
                  </a:lnTo>
                  <a:lnTo>
                    <a:pt x="6698" y="1279"/>
                  </a:lnTo>
                  <a:lnTo>
                    <a:pt x="6760" y="1220"/>
                  </a:lnTo>
                  <a:lnTo>
                    <a:pt x="6755" y="1216"/>
                  </a:lnTo>
                  <a:lnTo>
                    <a:pt x="6753" y="1211"/>
                  </a:lnTo>
                  <a:lnTo>
                    <a:pt x="6754" y="1203"/>
                  </a:lnTo>
                  <a:lnTo>
                    <a:pt x="6759" y="1196"/>
                  </a:lnTo>
                  <a:lnTo>
                    <a:pt x="6768" y="1196"/>
                  </a:lnTo>
                  <a:lnTo>
                    <a:pt x="6772" y="1199"/>
                  </a:lnTo>
                  <a:lnTo>
                    <a:pt x="6777" y="1204"/>
                  </a:lnTo>
                  <a:lnTo>
                    <a:pt x="6782" y="1199"/>
                  </a:lnTo>
                  <a:lnTo>
                    <a:pt x="6786" y="1196"/>
                  </a:lnTo>
                  <a:lnTo>
                    <a:pt x="6794" y="1196"/>
                  </a:lnTo>
                  <a:lnTo>
                    <a:pt x="6801" y="1203"/>
                  </a:lnTo>
                  <a:lnTo>
                    <a:pt x="6801" y="1211"/>
                  </a:lnTo>
                  <a:lnTo>
                    <a:pt x="6798" y="1216"/>
                  </a:lnTo>
                  <a:lnTo>
                    <a:pt x="6794" y="1220"/>
                  </a:lnTo>
                  <a:lnTo>
                    <a:pt x="6856" y="1279"/>
                  </a:lnTo>
                  <a:lnTo>
                    <a:pt x="6987" y="1390"/>
                  </a:lnTo>
                  <a:lnTo>
                    <a:pt x="7126" y="1489"/>
                  </a:lnTo>
                  <a:lnTo>
                    <a:pt x="7270" y="1579"/>
                  </a:lnTo>
                  <a:lnTo>
                    <a:pt x="7421" y="1658"/>
                  </a:lnTo>
                  <a:lnTo>
                    <a:pt x="7577" y="1725"/>
                  </a:lnTo>
                  <a:lnTo>
                    <a:pt x="7739" y="1781"/>
                  </a:lnTo>
                  <a:lnTo>
                    <a:pt x="7905" y="1824"/>
                  </a:lnTo>
                  <a:lnTo>
                    <a:pt x="7989" y="1839"/>
                  </a:lnTo>
                  <a:lnTo>
                    <a:pt x="8081" y="1855"/>
                  </a:lnTo>
                  <a:lnTo>
                    <a:pt x="8269" y="1870"/>
                  </a:lnTo>
                  <a:lnTo>
                    <a:pt x="8410" y="1869"/>
                  </a:lnTo>
                  <a:lnTo>
                    <a:pt x="8505" y="1860"/>
                  </a:lnTo>
                  <a:lnTo>
                    <a:pt x="8597" y="1843"/>
                  </a:lnTo>
                  <a:lnTo>
                    <a:pt x="8688" y="1820"/>
                  </a:lnTo>
                  <a:lnTo>
                    <a:pt x="8732" y="1804"/>
                  </a:lnTo>
                  <a:lnTo>
                    <a:pt x="8769" y="1789"/>
                  </a:lnTo>
                  <a:lnTo>
                    <a:pt x="8842" y="1751"/>
                  </a:lnTo>
                  <a:lnTo>
                    <a:pt x="8911" y="1706"/>
                  </a:lnTo>
                  <a:lnTo>
                    <a:pt x="8972" y="1651"/>
                  </a:lnTo>
                  <a:lnTo>
                    <a:pt x="9026" y="1590"/>
                  </a:lnTo>
                  <a:lnTo>
                    <a:pt x="9070" y="1522"/>
                  </a:lnTo>
                  <a:lnTo>
                    <a:pt x="9103" y="1448"/>
                  </a:lnTo>
                  <a:lnTo>
                    <a:pt x="9122" y="1369"/>
                  </a:lnTo>
                  <a:lnTo>
                    <a:pt x="9126" y="1327"/>
                  </a:lnTo>
                  <a:lnTo>
                    <a:pt x="9127" y="1298"/>
                  </a:lnTo>
                  <a:lnTo>
                    <a:pt x="9125" y="1241"/>
                  </a:lnTo>
                  <a:lnTo>
                    <a:pt x="9114" y="1185"/>
                  </a:lnTo>
                  <a:lnTo>
                    <a:pt x="9097" y="1130"/>
                  </a:lnTo>
                  <a:lnTo>
                    <a:pt x="9075" y="1079"/>
                  </a:lnTo>
                  <a:lnTo>
                    <a:pt x="9046" y="1029"/>
                  </a:lnTo>
                  <a:lnTo>
                    <a:pt x="9012" y="984"/>
                  </a:lnTo>
                  <a:lnTo>
                    <a:pt x="8972" y="942"/>
                  </a:lnTo>
                  <a:lnTo>
                    <a:pt x="8950" y="924"/>
                  </a:lnTo>
                  <a:lnTo>
                    <a:pt x="8929" y="907"/>
                  </a:lnTo>
                  <a:lnTo>
                    <a:pt x="8882" y="878"/>
                  </a:lnTo>
                  <a:lnTo>
                    <a:pt x="8832" y="854"/>
                  </a:lnTo>
                  <a:lnTo>
                    <a:pt x="8780" y="836"/>
                  </a:lnTo>
                  <a:lnTo>
                    <a:pt x="8725" y="826"/>
                  </a:lnTo>
                  <a:lnTo>
                    <a:pt x="8671" y="819"/>
                  </a:lnTo>
                  <a:lnTo>
                    <a:pt x="8615" y="821"/>
                  </a:lnTo>
                  <a:lnTo>
                    <a:pt x="8561" y="828"/>
                  </a:lnTo>
                  <a:lnTo>
                    <a:pt x="8534" y="835"/>
                  </a:lnTo>
                  <a:lnTo>
                    <a:pt x="8506" y="843"/>
                  </a:lnTo>
                  <a:lnTo>
                    <a:pt x="8454" y="863"/>
                  </a:lnTo>
                  <a:lnTo>
                    <a:pt x="8407" y="892"/>
                  </a:lnTo>
                  <a:lnTo>
                    <a:pt x="8362" y="926"/>
                  </a:lnTo>
                  <a:lnTo>
                    <a:pt x="8325" y="966"/>
                  </a:lnTo>
                  <a:lnTo>
                    <a:pt x="8295" y="1011"/>
                  </a:lnTo>
                  <a:lnTo>
                    <a:pt x="8273" y="1062"/>
                  </a:lnTo>
                  <a:lnTo>
                    <a:pt x="8261" y="1116"/>
                  </a:lnTo>
                  <a:lnTo>
                    <a:pt x="8259" y="1146"/>
                  </a:lnTo>
                  <a:lnTo>
                    <a:pt x="8260" y="1176"/>
                  </a:lnTo>
                  <a:lnTo>
                    <a:pt x="8272" y="1233"/>
                  </a:lnTo>
                  <a:lnTo>
                    <a:pt x="8296" y="1285"/>
                  </a:lnTo>
                  <a:lnTo>
                    <a:pt x="8334" y="1329"/>
                  </a:lnTo>
                  <a:lnTo>
                    <a:pt x="8359" y="1346"/>
                  </a:lnTo>
                  <a:lnTo>
                    <a:pt x="8383" y="1361"/>
                  </a:lnTo>
                  <a:lnTo>
                    <a:pt x="8438" y="1379"/>
                  </a:lnTo>
                  <a:lnTo>
                    <a:pt x="8493" y="1384"/>
                  </a:lnTo>
                  <a:lnTo>
                    <a:pt x="8549" y="1374"/>
                  </a:lnTo>
                  <a:lnTo>
                    <a:pt x="8576" y="1362"/>
                  </a:lnTo>
                  <a:lnTo>
                    <a:pt x="8584" y="1360"/>
                  </a:lnTo>
                  <a:lnTo>
                    <a:pt x="8598" y="1365"/>
                  </a:lnTo>
                  <a:lnTo>
                    <a:pt x="8605" y="1377"/>
                  </a:lnTo>
                  <a:lnTo>
                    <a:pt x="8602" y="1391"/>
                  </a:lnTo>
                  <a:lnTo>
                    <a:pt x="8596" y="1396"/>
                  </a:lnTo>
                  <a:lnTo>
                    <a:pt x="8562" y="1414"/>
                  </a:lnTo>
                  <a:lnTo>
                    <a:pt x="8493" y="1431"/>
                  </a:lnTo>
                  <a:lnTo>
                    <a:pt x="8425" y="1430"/>
                  </a:lnTo>
                  <a:lnTo>
                    <a:pt x="8360" y="1410"/>
                  </a:lnTo>
                  <a:lnTo>
                    <a:pt x="8300" y="1375"/>
                  </a:lnTo>
                  <a:lnTo>
                    <a:pt x="8250" y="1327"/>
                  </a:lnTo>
                  <a:lnTo>
                    <a:pt x="8210" y="1270"/>
                  </a:lnTo>
                  <a:lnTo>
                    <a:pt x="8184" y="1206"/>
                  </a:lnTo>
                  <a:lnTo>
                    <a:pt x="8176" y="1171"/>
                  </a:lnTo>
                  <a:lnTo>
                    <a:pt x="8172" y="1128"/>
                  </a:lnTo>
                  <a:lnTo>
                    <a:pt x="8178" y="1046"/>
                  </a:lnTo>
                  <a:lnTo>
                    <a:pt x="8202" y="971"/>
                  </a:lnTo>
                  <a:lnTo>
                    <a:pt x="8241" y="902"/>
                  </a:lnTo>
                  <a:lnTo>
                    <a:pt x="8292" y="843"/>
                  </a:lnTo>
                  <a:lnTo>
                    <a:pt x="8355" y="792"/>
                  </a:lnTo>
                  <a:lnTo>
                    <a:pt x="8425" y="752"/>
                  </a:lnTo>
                  <a:lnTo>
                    <a:pt x="8501" y="725"/>
                  </a:lnTo>
                  <a:lnTo>
                    <a:pt x="8541" y="716"/>
                  </a:lnTo>
                  <a:lnTo>
                    <a:pt x="8582" y="709"/>
                  </a:lnTo>
                  <a:lnTo>
                    <a:pt x="8663" y="707"/>
                  </a:lnTo>
                  <a:lnTo>
                    <a:pt x="8744" y="714"/>
                  </a:lnTo>
                  <a:lnTo>
                    <a:pt x="8821" y="734"/>
                  </a:lnTo>
                  <a:lnTo>
                    <a:pt x="8896" y="765"/>
                  </a:lnTo>
                  <a:lnTo>
                    <a:pt x="8966" y="805"/>
                  </a:lnTo>
                  <a:lnTo>
                    <a:pt x="9030" y="854"/>
                  </a:lnTo>
                  <a:lnTo>
                    <a:pt x="9087" y="911"/>
                  </a:lnTo>
                  <a:lnTo>
                    <a:pt x="9113" y="944"/>
                  </a:lnTo>
                  <a:lnTo>
                    <a:pt x="9132" y="972"/>
                  </a:lnTo>
                  <a:lnTo>
                    <a:pt x="9166" y="1034"/>
                  </a:lnTo>
                  <a:lnTo>
                    <a:pt x="9192" y="1099"/>
                  </a:lnTo>
                  <a:lnTo>
                    <a:pt x="9209" y="1168"/>
                  </a:lnTo>
                  <a:lnTo>
                    <a:pt x="9217" y="1237"/>
                  </a:lnTo>
                  <a:lnTo>
                    <a:pt x="9217" y="1307"/>
                  </a:lnTo>
                  <a:lnTo>
                    <a:pt x="9209" y="1377"/>
                  </a:lnTo>
                  <a:lnTo>
                    <a:pt x="9193" y="1445"/>
                  </a:lnTo>
                  <a:lnTo>
                    <a:pt x="9182" y="1478"/>
                  </a:lnTo>
                  <a:lnTo>
                    <a:pt x="9219" y="1431"/>
                  </a:lnTo>
                  <a:lnTo>
                    <a:pt x="9279" y="1323"/>
                  </a:lnTo>
                  <a:lnTo>
                    <a:pt x="9322" y="1208"/>
                  </a:lnTo>
                  <a:lnTo>
                    <a:pt x="9353" y="1089"/>
                  </a:lnTo>
                  <a:lnTo>
                    <a:pt x="9364" y="1029"/>
                  </a:lnTo>
                  <a:lnTo>
                    <a:pt x="9395" y="841"/>
                  </a:lnTo>
                  <a:lnTo>
                    <a:pt x="9433" y="656"/>
                  </a:lnTo>
                  <a:lnTo>
                    <a:pt x="9427" y="660"/>
                  </a:lnTo>
                  <a:lnTo>
                    <a:pt x="9420" y="664"/>
                  </a:lnTo>
                  <a:lnTo>
                    <a:pt x="9419" y="661"/>
                  </a:lnTo>
                  <a:lnTo>
                    <a:pt x="9427" y="655"/>
                  </a:lnTo>
                  <a:lnTo>
                    <a:pt x="9436" y="647"/>
                  </a:lnTo>
                  <a:lnTo>
                    <a:pt x="9455" y="574"/>
                  </a:lnTo>
                  <a:lnTo>
                    <a:pt x="9495" y="469"/>
                  </a:lnTo>
                  <a:lnTo>
                    <a:pt x="9530" y="402"/>
                  </a:lnTo>
                  <a:lnTo>
                    <a:pt x="9550" y="370"/>
                  </a:lnTo>
                  <a:lnTo>
                    <a:pt x="9546" y="336"/>
                  </a:lnTo>
                  <a:lnTo>
                    <a:pt x="9528" y="274"/>
                  </a:lnTo>
                  <a:lnTo>
                    <a:pt x="9512" y="244"/>
                  </a:lnTo>
                  <a:lnTo>
                    <a:pt x="9497" y="219"/>
                  </a:lnTo>
                  <a:lnTo>
                    <a:pt x="9458" y="179"/>
                  </a:lnTo>
                  <a:lnTo>
                    <a:pt x="9412" y="147"/>
                  </a:lnTo>
                  <a:lnTo>
                    <a:pt x="9362" y="122"/>
                  </a:lnTo>
                  <a:lnTo>
                    <a:pt x="9306" y="108"/>
                  </a:lnTo>
                  <a:lnTo>
                    <a:pt x="9250" y="103"/>
                  </a:lnTo>
                  <a:lnTo>
                    <a:pt x="9193" y="108"/>
                  </a:lnTo>
                  <a:lnTo>
                    <a:pt x="9140" y="123"/>
                  </a:lnTo>
                  <a:lnTo>
                    <a:pt x="9116" y="136"/>
                  </a:lnTo>
                  <a:lnTo>
                    <a:pt x="9088" y="152"/>
                  </a:lnTo>
                  <a:lnTo>
                    <a:pt x="9043" y="192"/>
                  </a:lnTo>
                  <a:lnTo>
                    <a:pt x="9011" y="243"/>
                  </a:lnTo>
                  <a:lnTo>
                    <a:pt x="8990" y="297"/>
                  </a:lnTo>
                  <a:lnTo>
                    <a:pt x="8985" y="353"/>
                  </a:lnTo>
                  <a:lnTo>
                    <a:pt x="8994" y="408"/>
                  </a:lnTo>
                  <a:lnTo>
                    <a:pt x="9018" y="459"/>
                  </a:lnTo>
                  <a:lnTo>
                    <a:pt x="9061" y="503"/>
                  </a:lnTo>
                  <a:lnTo>
                    <a:pt x="9090" y="520"/>
                  </a:lnTo>
                  <a:lnTo>
                    <a:pt x="9103" y="526"/>
                  </a:lnTo>
                  <a:lnTo>
                    <a:pt x="9131" y="535"/>
                  </a:lnTo>
                  <a:lnTo>
                    <a:pt x="9174" y="537"/>
                  </a:lnTo>
                  <a:lnTo>
                    <a:pt x="9228" y="520"/>
                  </a:lnTo>
                  <a:lnTo>
                    <a:pt x="9276" y="486"/>
                  </a:lnTo>
                  <a:lnTo>
                    <a:pt x="9293" y="464"/>
                  </a:lnTo>
                  <a:lnTo>
                    <a:pt x="9302" y="451"/>
                  </a:lnTo>
                  <a:lnTo>
                    <a:pt x="9313" y="424"/>
                  </a:lnTo>
                  <a:lnTo>
                    <a:pt x="9316" y="381"/>
                  </a:lnTo>
                  <a:lnTo>
                    <a:pt x="9310" y="353"/>
                  </a:lnTo>
                  <a:lnTo>
                    <a:pt x="9307" y="342"/>
                  </a:lnTo>
                  <a:lnTo>
                    <a:pt x="9296" y="324"/>
                  </a:lnTo>
                  <a:lnTo>
                    <a:pt x="9279" y="310"/>
                  </a:lnTo>
                  <a:lnTo>
                    <a:pt x="9259" y="302"/>
                  </a:lnTo>
                  <a:lnTo>
                    <a:pt x="9249" y="301"/>
                  </a:lnTo>
                  <a:lnTo>
                    <a:pt x="9240" y="301"/>
                  </a:lnTo>
                  <a:lnTo>
                    <a:pt x="9224" y="310"/>
                  </a:lnTo>
                  <a:lnTo>
                    <a:pt x="9211" y="335"/>
                  </a:lnTo>
                  <a:lnTo>
                    <a:pt x="9211" y="351"/>
                  </a:lnTo>
                  <a:lnTo>
                    <a:pt x="9213" y="367"/>
                  </a:lnTo>
                  <a:lnTo>
                    <a:pt x="9196" y="389"/>
                  </a:lnTo>
                  <a:lnTo>
                    <a:pt x="9170" y="397"/>
                  </a:lnTo>
                  <a:lnTo>
                    <a:pt x="9153" y="389"/>
                  </a:lnTo>
                  <a:lnTo>
                    <a:pt x="9145" y="379"/>
                  </a:lnTo>
                  <a:lnTo>
                    <a:pt x="9143" y="370"/>
                  </a:lnTo>
                  <a:lnTo>
                    <a:pt x="9141" y="354"/>
                  </a:lnTo>
                  <a:lnTo>
                    <a:pt x="9145" y="327"/>
                  </a:lnTo>
                  <a:lnTo>
                    <a:pt x="9158" y="303"/>
                  </a:lnTo>
                  <a:lnTo>
                    <a:pt x="9178" y="287"/>
                  </a:lnTo>
                  <a:lnTo>
                    <a:pt x="9201" y="274"/>
                  </a:lnTo>
                  <a:lnTo>
                    <a:pt x="9228" y="268"/>
                  </a:lnTo>
                  <a:lnTo>
                    <a:pt x="9257" y="268"/>
                  </a:lnTo>
                  <a:lnTo>
                    <a:pt x="9284" y="276"/>
                  </a:lnTo>
                  <a:lnTo>
                    <a:pt x="9297" y="283"/>
                  </a:lnTo>
                  <a:lnTo>
                    <a:pt x="9310" y="292"/>
                  </a:lnTo>
                  <a:lnTo>
                    <a:pt x="9331" y="312"/>
                  </a:lnTo>
                  <a:lnTo>
                    <a:pt x="9344" y="338"/>
                  </a:lnTo>
                  <a:lnTo>
                    <a:pt x="9351" y="367"/>
                  </a:lnTo>
                  <a:lnTo>
                    <a:pt x="9354" y="412"/>
                  </a:lnTo>
                  <a:lnTo>
                    <a:pt x="9341" y="472"/>
                  </a:lnTo>
                  <a:lnTo>
                    <a:pt x="9328" y="497"/>
                  </a:lnTo>
                  <a:lnTo>
                    <a:pt x="9310" y="524"/>
                  </a:lnTo>
                  <a:lnTo>
                    <a:pt x="9261" y="568"/>
                  </a:lnTo>
                  <a:lnTo>
                    <a:pt x="9201" y="596"/>
                  </a:lnTo>
                  <a:lnTo>
                    <a:pt x="9138" y="608"/>
                  </a:lnTo>
                  <a:lnTo>
                    <a:pt x="9105" y="604"/>
                  </a:lnTo>
                  <a:lnTo>
                    <a:pt x="9069" y="595"/>
                  </a:lnTo>
                  <a:lnTo>
                    <a:pt x="9005" y="561"/>
                  </a:lnTo>
                  <a:lnTo>
                    <a:pt x="8955" y="511"/>
                  </a:lnTo>
                  <a:lnTo>
                    <a:pt x="8917" y="447"/>
                  </a:lnTo>
                  <a:lnTo>
                    <a:pt x="8906" y="412"/>
                  </a:lnTo>
                  <a:lnTo>
                    <a:pt x="8896" y="373"/>
                  </a:lnTo>
                  <a:lnTo>
                    <a:pt x="8898" y="300"/>
                  </a:lnTo>
                  <a:lnTo>
                    <a:pt x="8919" y="231"/>
                  </a:lnTo>
                  <a:lnTo>
                    <a:pt x="8957" y="170"/>
                  </a:lnTo>
                  <a:lnTo>
                    <a:pt x="9009" y="117"/>
                  </a:lnTo>
                  <a:lnTo>
                    <a:pt x="9071" y="77"/>
                  </a:lnTo>
                  <a:lnTo>
                    <a:pt x="9140" y="48"/>
                  </a:lnTo>
                  <a:lnTo>
                    <a:pt x="9213" y="35"/>
                  </a:lnTo>
                  <a:lnTo>
                    <a:pt x="9249" y="35"/>
                  </a:lnTo>
                  <a:lnTo>
                    <a:pt x="9280" y="38"/>
                  </a:lnTo>
                  <a:lnTo>
                    <a:pt x="9340" y="52"/>
                  </a:lnTo>
                  <a:lnTo>
                    <a:pt x="9394" y="75"/>
                  </a:lnTo>
                  <a:lnTo>
                    <a:pt x="9443" y="108"/>
                  </a:lnTo>
                  <a:lnTo>
                    <a:pt x="9488" y="147"/>
                  </a:lnTo>
                  <a:lnTo>
                    <a:pt x="9524" y="193"/>
                  </a:lnTo>
                  <a:lnTo>
                    <a:pt x="9551" y="244"/>
                  </a:lnTo>
                  <a:lnTo>
                    <a:pt x="9570" y="301"/>
                  </a:lnTo>
                  <a:lnTo>
                    <a:pt x="9576" y="331"/>
                  </a:lnTo>
                  <a:lnTo>
                    <a:pt x="9600" y="298"/>
                  </a:lnTo>
                  <a:lnTo>
                    <a:pt x="9652" y="240"/>
                  </a:lnTo>
                  <a:lnTo>
                    <a:pt x="9710" y="187"/>
                  </a:lnTo>
                  <a:lnTo>
                    <a:pt x="9774" y="139"/>
                  </a:lnTo>
                  <a:lnTo>
                    <a:pt x="9841" y="99"/>
                  </a:lnTo>
                  <a:lnTo>
                    <a:pt x="9913" y="64"/>
                  </a:lnTo>
                  <a:lnTo>
                    <a:pt x="9987" y="36"/>
                  </a:lnTo>
                  <a:lnTo>
                    <a:pt x="10063" y="17"/>
                  </a:lnTo>
                  <a:lnTo>
                    <a:pt x="10102" y="10"/>
                  </a:lnTo>
                  <a:lnTo>
                    <a:pt x="10145" y="4"/>
                  </a:lnTo>
                  <a:lnTo>
                    <a:pt x="10230" y="0"/>
                  </a:lnTo>
                  <a:lnTo>
                    <a:pt x="10314" y="5"/>
                  </a:lnTo>
                  <a:lnTo>
                    <a:pt x="10399" y="21"/>
                  </a:lnTo>
                  <a:lnTo>
                    <a:pt x="10480" y="43"/>
                  </a:lnTo>
                  <a:lnTo>
                    <a:pt x="10559" y="74"/>
                  </a:lnTo>
                  <a:lnTo>
                    <a:pt x="10635" y="114"/>
                  </a:lnTo>
                  <a:lnTo>
                    <a:pt x="10707" y="160"/>
                  </a:lnTo>
                  <a:lnTo>
                    <a:pt x="10741" y="187"/>
                  </a:lnTo>
                  <a:lnTo>
                    <a:pt x="10771" y="211"/>
                  </a:lnTo>
                  <a:lnTo>
                    <a:pt x="10826" y="265"/>
                  </a:lnTo>
                  <a:lnTo>
                    <a:pt x="10900" y="350"/>
                  </a:lnTo>
                  <a:lnTo>
                    <a:pt x="10982" y="477"/>
                  </a:lnTo>
                  <a:lnTo>
                    <a:pt x="11049" y="613"/>
                  </a:lnTo>
                  <a:lnTo>
                    <a:pt x="11079" y="684"/>
                  </a:lnTo>
                  <a:lnTo>
                    <a:pt x="11123" y="725"/>
                  </a:lnTo>
                  <a:lnTo>
                    <a:pt x="11220" y="799"/>
                  </a:lnTo>
                  <a:lnTo>
                    <a:pt x="11272" y="830"/>
                  </a:lnTo>
                  <a:lnTo>
                    <a:pt x="11303" y="847"/>
                  </a:lnTo>
                  <a:lnTo>
                    <a:pt x="11369" y="874"/>
                  </a:lnTo>
                  <a:lnTo>
                    <a:pt x="11439" y="893"/>
                  </a:lnTo>
                  <a:lnTo>
                    <a:pt x="11511" y="904"/>
                  </a:lnTo>
                  <a:lnTo>
                    <a:pt x="11582" y="904"/>
                  </a:lnTo>
                  <a:lnTo>
                    <a:pt x="11651" y="893"/>
                  </a:lnTo>
                  <a:lnTo>
                    <a:pt x="11718" y="870"/>
                  </a:lnTo>
                  <a:lnTo>
                    <a:pt x="11780" y="835"/>
                  </a:lnTo>
                  <a:lnTo>
                    <a:pt x="11809" y="812"/>
                  </a:lnTo>
                  <a:lnTo>
                    <a:pt x="11833" y="788"/>
                  </a:lnTo>
                  <a:lnTo>
                    <a:pt x="11871" y="736"/>
                  </a:lnTo>
                  <a:lnTo>
                    <a:pt x="11896" y="678"/>
                  </a:lnTo>
                  <a:lnTo>
                    <a:pt x="11907" y="616"/>
                  </a:lnTo>
                  <a:lnTo>
                    <a:pt x="11906" y="555"/>
                  </a:lnTo>
                  <a:lnTo>
                    <a:pt x="11891" y="495"/>
                  </a:lnTo>
                  <a:lnTo>
                    <a:pt x="11859" y="442"/>
                  </a:lnTo>
                  <a:lnTo>
                    <a:pt x="11814" y="397"/>
                  </a:lnTo>
                  <a:lnTo>
                    <a:pt x="11784" y="379"/>
                  </a:lnTo>
                  <a:lnTo>
                    <a:pt x="11758" y="367"/>
                  </a:lnTo>
                  <a:lnTo>
                    <a:pt x="11699" y="355"/>
                  </a:lnTo>
                  <a:lnTo>
                    <a:pt x="11640" y="363"/>
                  </a:lnTo>
                  <a:lnTo>
                    <a:pt x="11587" y="389"/>
                  </a:lnTo>
                  <a:lnTo>
                    <a:pt x="11565" y="408"/>
                  </a:lnTo>
                  <a:lnTo>
                    <a:pt x="11556" y="419"/>
                  </a:lnTo>
                  <a:lnTo>
                    <a:pt x="11544" y="442"/>
                  </a:lnTo>
                  <a:lnTo>
                    <a:pt x="11538" y="478"/>
                  </a:lnTo>
                  <a:lnTo>
                    <a:pt x="11552" y="526"/>
                  </a:lnTo>
                  <a:lnTo>
                    <a:pt x="11577" y="555"/>
                  </a:lnTo>
                  <a:lnTo>
                    <a:pt x="11598" y="568"/>
                  </a:lnTo>
                  <a:lnTo>
                    <a:pt x="11609" y="573"/>
                  </a:lnTo>
                  <a:lnTo>
                    <a:pt x="11624" y="578"/>
                  </a:lnTo>
                  <a:lnTo>
                    <a:pt x="11635" y="600"/>
                  </a:lnTo>
                  <a:lnTo>
                    <a:pt x="11633" y="625"/>
                  </a:lnTo>
                  <a:lnTo>
                    <a:pt x="11614" y="642"/>
                  </a:lnTo>
                  <a:lnTo>
                    <a:pt x="11600" y="644"/>
                  </a:lnTo>
                  <a:lnTo>
                    <a:pt x="11583" y="643"/>
                  </a:lnTo>
                  <a:lnTo>
                    <a:pt x="11551" y="635"/>
                  </a:lnTo>
                  <a:lnTo>
                    <a:pt x="11522" y="621"/>
                  </a:lnTo>
                  <a:lnTo>
                    <a:pt x="11499" y="602"/>
                  </a:lnTo>
                  <a:lnTo>
                    <a:pt x="11469" y="564"/>
                  </a:lnTo>
                  <a:lnTo>
                    <a:pt x="11446" y="503"/>
                  </a:lnTo>
                  <a:lnTo>
                    <a:pt x="11441" y="471"/>
                  </a:lnTo>
                  <a:lnTo>
                    <a:pt x="11441" y="451"/>
                  </a:lnTo>
                  <a:lnTo>
                    <a:pt x="11446" y="416"/>
                  </a:lnTo>
                  <a:lnTo>
                    <a:pt x="11459" y="382"/>
                  </a:lnTo>
                  <a:lnTo>
                    <a:pt x="11478" y="353"/>
                  </a:lnTo>
                  <a:lnTo>
                    <a:pt x="11517" y="315"/>
                  </a:lnTo>
                  <a:lnTo>
                    <a:pt x="11581" y="279"/>
                  </a:lnTo>
                  <a:lnTo>
                    <a:pt x="11614" y="268"/>
                  </a:lnTo>
                  <a:lnTo>
                    <a:pt x="11634" y="263"/>
                  </a:lnTo>
                  <a:lnTo>
                    <a:pt x="11673" y="261"/>
                  </a:lnTo>
                  <a:lnTo>
                    <a:pt x="11730" y="266"/>
                  </a:lnTo>
                  <a:lnTo>
                    <a:pt x="11804" y="290"/>
                  </a:lnTo>
                  <a:lnTo>
                    <a:pt x="11870" y="333"/>
                  </a:lnTo>
                  <a:lnTo>
                    <a:pt x="11897" y="360"/>
                  </a:lnTo>
                  <a:lnTo>
                    <a:pt x="11922" y="389"/>
                  </a:lnTo>
                  <a:lnTo>
                    <a:pt x="11941" y="423"/>
                  </a:lnTo>
                  <a:lnTo>
                    <a:pt x="11953" y="401"/>
                  </a:lnTo>
                  <a:lnTo>
                    <a:pt x="11984" y="363"/>
                  </a:lnTo>
                  <a:lnTo>
                    <a:pt x="12005" y="350"/>
                  </a:lnTo>
                  <a:lnTo>
                    <a:pt x="12027" y="340"/>
                  </a:lnTo>
                  <a:lnTo>
                    <a:pt x="12069" y="332"/>
                  </a:lnTo>
                  <a:lnTo>
                    <a:pt x="12110" y="340"/>
                  </a:lnTo>
                  <a:lnTo>
                    <a:pt x="12147" y="358"/>
                  </a:lnTo>
                  <a:lnTo>
                    <a:pt x="12180" y="386"/>
                  </a:lnTo>
                  <a:lnTo>
                    <a:pt x="12204" y="423"/>
                  </a:lnTo>
                  <a:lnTo>
                    <a:pt x="12220" y="463"/>
                  </a:lnTo>
                  <a:lnTo>
                    <a:pt x="12225" y="506"/>
                  </a:lnTo>
                  <a:lnTo>
                    <a:pt x="12222" y="526"/>
                  </a:lnTo>
                  <a:lnTo>
                    <a:pt x="12221" y="535"/>
                  </a:lnTo>
                  <a:lnTo>
                    <a:pt x="12212" y="548"/>
                  </a:lnTo>
                  <a:lnTo>
                    <a:pt x="12191" y="556"/>
                  </a:lnTo>
                  <a:lnTo>
                    <a:pt x="12163" y="548"/>
                  </a:lnTo>
                  <a:lnTo>
                    <a:pt x="12147" y="530"/>
                  </a:lnTo>
                  <a:lnTo>
                    <a:pt x="12143" y="513"/>
                  </a:lnTo>
                  <a:lnTo>
                    <a:pt x="12143" y="504"/>
                  </a:lnTo>
                  <a:lnTo>
                    <a:pt x="12145" y="491"/>
                  </a:lnTo>
                  <a:lnTo>
                    <a:pt x="12142" y="467"/>
                  </a:lnTo>
                  <a:lnTo>
                    <a:pt x="12124" y="432"/>
                  </a:lnTo>
                  <a:lnTo>
                    <a:pt x="12095" y="406"/>
                  </a:lnTo>
                  <a:lnTo>
                    <a:pt x="12072" y="394"/>
                  </a:lnTo>
                  <a:lnTo>
                    <a:pt x="12047" y="389"/>
                  </a:lnTo>
                  <a:lnTo>
                    <a:pt x="12023" y="392"/>
                  </a:lnTo>
                  <a:lnTo>
                    <a:pt x="12010" y="397"/>
                  </a:lnTo>
                  <a:lnTo>
                    <a:pt x="11992" y="407"/>
                  </a:lnTo>
                  <a:lnTo>
                    <a:pt x="11966" y="440"/>
                  </a:lnTo>
                  <a:lnTo>
                    <a:pt x="11958" y="459"/>
                  </a:lnTo>
                  <a:lnTo>
                    <a:pt x="11967" y="486"/>
                  </a:lnTo>
                  <a:lnTo>
                    <a:pt x="11976" y="543"/>
                  </a:lnTo>
                  <a:lnTo>
                    <a:pt x="11977" y="572"/>
                  </a:lnTo>
                  <a:lnTo>
                    <a:pt x="11980" y="577"/>
                  </a:lnTo>
                  <a:lnTo>
                    <a:pt x="11977" y="581"/>
                  </a:lnTo>
                  <a:lnTo>
                    <a:pt x="11976" y="605"/>
                  </a:lnTo>
                  <a:lnTo>
                    <a:pt x="11973" y="630"/>
                  </a:lnTo>
                  <a:lnTo>
                    <a:pt x="11966" y="669"/>
                  </a:lnTo>
                  <a:lnTo>
                    <a:pt x="11938" y="740"/>
                  </a:lnTo>
                  <a:lnTo>
                    <a:pt x="11898" y="801"/>
                  </a:lnTo>
                  <a:lnTo>
                    <a:pt x="11848" y="853"/>
                  </a:lnTo>
                  <a:lnTo>
                    <a:pt x="11787" y="894"/>
                  </a:lnTo>
                  <a:lnTo>
                    <a:pt x="11721" y="926"/>
                  </a:lnTo>
                  <a:lnTo>
                    <a:pt x="11648" y="948"/>
                  </a:lnTo>
                  <a:lnTo>
                    <a:pt x="11573" y="957"/>
                  </a:lnTo>
                  <a:lnTo>
                    <a:pt x="11535" y="958"/>
                  </a:lnTo>
                  <a:lnTo>
                    <a:pt x="11506" y="957"/>
                  </a:lnTo>
                  <a:lnTo>
                    <a:pt x="11447" y="949"/>
                  </a:lnTo>
                  <a:lnTo>
                    <a:pt x="11363" y="927"/>
                  </a:lnTo>
                  <a:lnTo>
                    <a:pt x="11257" y="878"/>
                  </a:lnTo>
                  <a:lnTo>
                    <a:pt x="11160" y="812"/>
                  </a:lnTo>
                  <a:lnTo>
                    <a:pt x="11114" y="774"/>
                  </a:lnTo>
                  <a:lnTo>
                    <a:pt x="11161" y="902"/>
                  </a:lnTo>
                  <a:lnTo>
                    <a:pt x="11252" y="1158"/>
                  </a:lnTo>
                  <a:lnTo>
                    <a:pt x="11305" y="1278"/>
                  </a:lnTo>
                  <a:lnTo>
                    <a:pt x="11341" y="1353"/>
                  </a:lnTo>
                  <a:lnTo>
                    <a:pt x="11427" y="1496"/>
                  </a:lnTo>
                  <a:lnTo>
                    <a:pt x="11528" y="1628"/>
                  </a:lnTo>
                  <a:lnTo>
                    <a:pt x="11646" y="1746"/>
                  </a:lnTo>
                  <a:lnTo>
                    <a:pt x="11710" y="1798"/>
                  </a:lnTo>
                  <a:lnTo>
                    <a:pt x="11745" y="1822"/>
                  </a:lnTo>
                  <a:lnTo>
                    <a:pt x="11817" y="1867"/>
                  </a:lnTo>
                  <a:lnTo>
                    <a:pt x="11892" y="1904"/>
                  </a:lnTo>
                  <a:lnTo>
                    <a:pt x="11970" y="1934"/>
                  </a:lnTo>
                  <a:lnTo>
                    <a:pt x="12050" y="1956"/>
                  </a:lnTo>
                  <a:lnTo>
                    <a:pt x="12132" y="1972"/>
                  </a:lnTo>
                  <a:lnTo>
                    <a:pt x="12215" y="1978"/>
                  </a:lnTo>
                  <a:lnTo>
                    <a:pt x="12299" y="1978"/>
                  </a:lnTo>
                  <a:lnTo>
                    <a:pt x="12342" y="1974"/>
                  </a:lnTo>
                  <a:lnTo>
                    <a:pt x="12382" y="1969"/>
                  </a:lnTo>
                  <a:lnTo>
                    <a:pt x="12462" y="1952"/>
                  </a:lnTo>
                  <a:lnTo>
                    <a:pt x="12539" y="1925"/>
                  </a:lnTo>
                  <a:lnTo>
                    <a:pt x="12611" y="1890"/>
                  </a:lnTo>
                  <a:lnTo>
                    <a:pt x="12679" y="1847"/>
                  </a:lnTo>
                  <a:lnTo>
                    <a:pt x="12741" y="1795"/>
                  </a:lnTo>
                  <a:lnTo>
                    <a:pt x="12795" y="1736"/>
                  </a:lnTo>
                  <a:lnTo>
                    <a:pt x="12843" y="1670"/>
                  </a:lnTo>
                  <a:lnTo>
                    <a:pt x="12864" y="1635"/>
                  </a:lnTo>
                  <a:lnTo>
                    <a:pt x="12881" y="1601"/>
                  </a:lnTo>
                  <a:lnTo>
                    <a:pt x="12908" y="1530"/>
                  </a:lnTo>
                  <a:lnTo>
                    <a:pt x="12927" y="1457"/>
                  </a:lnTo>
                  <a:lnTo>
                    <a:pt x="12937" y="1382"/>
                  </a:lnTo>
                  <a:lnTo>
                    <a:pt x="12937" y="1307"/>
                  </a:lnTo>
                  <a:lnTo>
                    <a:pt x="12927" y="1233"/>
                  </a:lnTo>
                  <a:lnTo>
                    <a:pt x="12907" y="1160"/>
                  </a:lnTo>
                  <a:lnTo>
                    <a:pt x="12876" y="1091"/>
                  </a:lnTo>
                  <a:lnTo>
                    <a:pt x="12855" y="1059"/>
                  </a:lnTo>
                  <a:lnTo>
                    <a:pt x="12837" y="1032"/>
                  </a:lnTo>
                  <a:lnTo>
                    <a:pt x="12793" y="986"/>
                  </a:lnTo>
                  <a:lnTo>
                    <a:pt x="12742" y="946"/>
                  </a:lnTo>
                  <a:lnTo>
                    <a:pt x="12686" y="914"/>
                  </a:lnTo>
                  <a:lnTo>
                    <a:pt x="12625" y="889"/>
                  </a:lnTo>
                  <a:lnTo>
                    <a:pt x="12563" y="872"/>
                  </a:lnTo>
                  <a:lnTo>
                    <a:pt x="12498" y="863"/>
                  </a:lnTo>
                  <a:lnTo>
                    <a:pt x="12434" y="862"/>
                  </a:lnTo>
                  <a:lnTo>
                    <a:pt x="12371" y="869"/>
                  </a:lnTo>
                  <a:lnTo>
                    <a:pt x="12310" y="883"/>
                  </a:lnTo>
                  <a:lnTo>
                    <a:pt x="12255" y="906"/>
                  </a:lnTo>
                  <a:lnTo>
                    <a:pt x="12203" y="937"/>
                  </a:lnTo>
                  <a:lnTo>
                    <a:pt x="12159" y="976"/>
                  </a:lnTo>
                  <a:lnTo>
                    <a:pt x="12123" y="1025"/>
                  </a:lnTo>
                  <a:lnTo>
                    <a:pt x="12095" y="1082"/>
                  </a:lnTo>
                  <a:lnTo>
                    <a:pt x="12080" y="1149"/>
                  </a:lnTo>
                  <a:lnTo>
                    <a:pt x="12077" y="1186"/>
                  </a:lnTo>
                  <a:lnTo>
                    <a:pt x="12077" y="1213"/>
                  </a:lnTo>
                  <a:lnTo>
                    <a:pt x="12081" y="1269"/>
                  </a:lnTo>
                  <a:lnTo>
                    <a:pt x="12093" y="1325"/>
                  </a:lnTo>
                  <a:lnTo>
                    <a:pt x="12111" y="1379"/>
                  </a:lnTo>
                  <a:lnTo>
                    <a:pt x="12137" y="1431"/>
                  </a:lnTo>
                  <a:lnTo>
                    <a:pt x="12169" y="1476"/>
                  </a:lnTo>
                  <a:lnTo>
                    <a:pt x="12208" y="1517"/>
                  </a:lnTo>
                  <a:lnTo>
                    <a:pt x="12255" y="1548"/>
                  </a:lnTo>
                  <a:lnTo>
                    <a:pt x="12281" y="1559"/>
                  </a:lnTo>
                  <a:lnTo>
                    <a:pt x="12313" y="1572"/>
                  </a:lnTo>
                  <a:lnTo>
                    <a:pt x="12384" y="1583"/>
                  </a:lnTo>
                  <a:lnTo>
                    <a:pt x="12456" y="1576"/>
                  </a:lnTo>
                  <a:lnTo>
                    <a:pt x="12523" y="1552"/>
                  </a:lnTo>
                  <a:lnTo>
                    <a:pt x="12552" y="1532"/>
                  </a:lnTo>
                  <a:lnTo>
                    <a:pt x="12567" y="1518"/>
                  </a:lnTo>
                  <a:lnTo>
                    <a:pt x="12590" y="1488"/>
                  </a:lnTo>
                  <a:lnTo>
                    <a:pt x="12607" y="1452"/>
                  </a:lnTo>
                  <a:lnTo>
                    <a:pt x="12616" y="1416"/>
                  </a:lnTo>
                  <a:lnTo>
                    <a:pt x="12618" y="1377"/>
                  </a:lnTo>
                  <a:lnTo>
                    <a:pt x="12610" y="1340"/>
                  </a:lnTo>
                  <a:lnTo>
                    <a:pt x="12593" y="1307"/>
                  </a:lnTo>
                  <a:lnTo>
                    <a:pt x="12567" y="1277"/>
                  </a:lnTo>
                  <a:lnTo>
                    <a:pt x="12550" y="1265"/>
                  </a:lnTo>
                  <a:lnTo>
                    <a:pt x="12542" y="1257"/>
                  </a:lnTo>
                  <a:lnTo>
                    <a:pt x="12539" y="1241"/>
                  </a:lnTo>
                  <a:lnTo>
                    <a:pt x="12548" y="1226"/>
                  </a:lnTo>
                  <a:lnTo>
                    <a:pt x="12563" y="1221"/>
                  </a:lnTo>
                  <a:lnTo>
                    <a:pt x="12574" y="1225"/>
                  </a:lnTo>
                  <a:lnTo>
                    <a:pt x="12601" y="1242"/>
                  </a:lnTo>
                  <a:lnTo>
                    <a:pt x="12641" y="1288"/>
                  </a:lnTo>
                  <a:lnTo>
                    <a:pt x="12667" y="1344"/>
                  </a:lnTo>
                  <a:lnTo>
                    <a:pt x="12679" y="1405"/>
                  </a:lnTo>
                  <a:lnTo>
                    <a:pt x="12680" y="1436"/>
                  </a:lnTo>
                  <a:lnTo>
                    <a:pt x="12680" y="1456"/>
                  </a:lnTo>
                  <a:lnTo>
                    <a:pt x="12673" y="1491"/>
                  </a:lnTo>
                  <a:lnTo>
                    <a:pt x="12655" y="1539"/>
                  </a:lnTo>
                  <a:lnTo>
                    <a:pt x="12614" y="1594"/>
                  </a:lnTo>
                  <a:lnTo>
                    <a:pt x="12559" y="1640"/>
                  </a:lnTo>
                  <a:lnTo>
                    <a:pt x="12530" y="1658"/>
                  </a:lnTo>
                  <a:lnTo>
                    <a:pt x="12498" y="1675"/>
                  </a:lnTo>
                  <a:lnTo>
                    <a:pt x="12435" y="1694"/>
                  </a:lnTo>
                  <a:lnTo>
                    <a:pt x="12369" y="1699"/>
                  </a:lnTo>
                  <a:lnTo>
                    <a:pt x="12304" y="1690"/>
                  </a:lnTo>
                  <a:lnTo>
                    <a:pt x="12240" y="1670"/>
                  </a:lnTo>
                  <a:lnTo>
                    <a:pt x="12182" y="1638"/>
                  </a:lnTo>
                  <a:lnTo>
                    <a:pt x="12129" y="1598"/>
                  </a:lnTo>
                  <a:lnTo>
                    <a:pt x="12082" y="1550"/>
                  </a:lnTo>
                  <a:lnTo>
                    <a:pt x="12063" y="1524"/>
                  </a:lnTo>
                  <a:lnTo>
                    <a:pt x="12046" y="1500"/>
                  </a:lnTo>
                  <a:lnTo>
                    <a:pt x="12018" y="1447"/>
                  </a:lnTo>
                  <a:lnTo>
                    <a:pt x="11997" y="1390"/>
                  </a:lnTo>
                  <a:lnTo>
                    <a:pt x="11984" y="1331"/>
                  </a:lnTo>
                  <a:lnTo>
                    <a:pt x="11976" y="1272"/>
                  </a:lnTo>
                  <a:lnTo>
                    <a:pt x="11976" y="1211"/>
                  </a:lnTo>
                  <a:lnTo>
                    <a:pt x="11984" y="1151"/>
                  </a:lnTo>
                  <a:lnTo>
                    <a:pt x="11998" y="1093"/>
                  </a:lnTo>
                  <a:lnTo>
                    <a:pt x="12008" y="1066"/>
                  </a:lnTo>
                  <a:lnTo>
                    <a:pt x="12021" y="1036"/>
                  </a:lnTo>
                  <a:lnTo>
                    <a:pt x="12054" y="983"/>
                  </a:lnTo>
                  <a:lnTo>
                    <a:pt x="12091" y="936"/>
                  </a:lnTo>
                  <a:lnTo>
                    <a:pt x="12137" y="896"/>
                  </a:lnTo>
                  <a:lnTo>
                    <a:pt x="12187" y="862"/>
                  </a:lnTo>
                  <a:lnTo>
                    <a:pt x="12242" y="835"/>
                  </a:lnTo>
                  <a:lnTo>
                    <a:pt x="12300" y="814"/>
                  </a:lnTo>
                  <a:lnTo>
                    <a:pt x="12361" y="802"/>
                  </a:lnTo>
                  <a:lnTo>
                    <a:pt x="12392" y="799"/>
                  </a:lnTo>
                  <a:lnTo>
                    <a:pt x="12423" y="796"/>
                  </a:lnTo>
                  <a:lnTo>
                    <a:pt x="12488" y="799"/>
                  </a:lnTo>
                  <a:lnTo>
                    <a:pt x="12550" y="809"/>
                  </a:lnTo>
                  <a:lnTo>
                    <a:pt x="12612" y="826"/>
                  </a:lnTo>
                  <a:lnTo>
                    <a:pt x="12672" y="850"/>
                  </a:lnTo>
                  <a:lnTo>
                    <a:pt x="12729" y="881"/>
                  </a:lnTo>
                  <a:lnTo>
                    <a:pt x="12781" y="918"/>
                  </a:lnTo>
                  <a:lnTo>
                    <a:pt x="12829" y="959"/>
                  </a:lnTo>
                  <a:lnTo>
                    <a:pt x="12851" y="983"/>
                  </a:lnTo>
                  <a:lnTo>
                    <a:pt x="12873" y="1010"/>
                  </a:lnTo>
                  <a:lnTo>
                    <a:pt x="12911" y="1067"/>
                  </a:lnTo>
                  <a:lnTo>
                    <a:pt x="12940" y="1128"/>
                  </a:lnTo>
                  <a:lnTo>
                    <a:pt x="12961" y="1193"/>
                  </a:lnTo>
                  <a:lnTo>
                    <a:pt x="12974" y="1259"/>
                  </a:lnTo>
                  <a:lnTo>
                    <a:pt x="12979" y="1327"/>
                  </a:lnTo>
                  <a:lnTo>
                    <a:pt x="12978" y="1395"/>
                  </a:lnTo>
                  <a:lnTo>
                    <a:pt x="12969" y="1463"/>
                  </a:lnTo>
                  <a:lnTo>
                    <a:pt x="12961" y="1497"/>
                  </a:lnTo>
                  <a:lnTo>
                    <a:pt x="12949" y="1548"/>
                  </a:lnTo>
                  <a:lnTo>
                    <a:pt x="12911" y="1642"/>
                  </a:lnTo>
                  <a:lnTo>
                    <a:pt x="12886" y="1686"/>
                  </a:lnTo>
                  <a:lnTo>
                    <a:pt x="12924" y="1650"/>
                  </a:lnTo>
                  <a:lnTo>
                    <a:pt x="13004" y="1584"/>
                  </a:lnTo>
                  <a:lnTo>
                    <a:pt x="13091" y="1530"/>
                  </a:lnTo>
                  <a:lnTo>
                    <a:pt x="13163" y="1501"/>
                  </a:lnTo>
                  <a:lnTo>
                    <a:pt x="13215" y="1489"/>
                  </a:lnTo>
                  <a:lnTo>
                    <a:pt x="13242" y="1487"/>
                  </a:lnTo>
                  <a:lnTo>
                    <a:pt x="13267" y="1484"/>
                  </a:lnTo>
                  <a:lnTo>
                    <a:pt x="13316" y="1488"/>
                  </a:lnTo>
                  <a:lnTo>
                    <a:pt x="13366" y="1500"/>
                  </a:lnTo>
                  <a:lnTo>
                    <a:pt x="13412" y="1519"/>
                  </a:lnTo>
                  <a:lnTo>
                    <a:pt x="13455" y="1545"/>
                  </a:lnTo>
                  <a:lnTo>
                    <a:pt x="13493" y="1579"/>
                  </a:lnTo>
                  <a:lnTo>
                    <a:pt x="13522" y="1618"/>
                  </a:lnTo>
                  <a:lnTo>
                    <a:pt x="13543" y="1663"/>
                  </a:lnTo>
                  <a:lnTo>
                    <a:pt x="13550" y="1688"/>
                  </a:lnTo>
                  <a:lnTo>
                    <a:pt x="13553" y="1711"/>
                  </a:lnTo>
                  <a:lnTo>
                    <a:pt x="13552" y="1758"/>
                  </a:lnTo>
                  <a:lnTo>
                    <a:pt x="13542" y="1804"/>
                  </a:lnTo>
                  <a:lnTo>
                    <a:pt x="13522" y="1848"/>
                  </a:lnTo>
                  <a:lnTo>
                    <a:pt x="13495" y="1886"/>
                  </a:lnTo>
                  <a:lnTo>
                    <a:pt x="13460" y="1917"/>
                  </a:lnTo>
                  <a:lnTo>
                    <a:pt x="13420" y="1939"/>
                  </a:lnTo>
                  <a:lnTo>
                    <a:pt x="13373" y="1948"/>
                  </a:lnTo>
                  <a:lnTo>
                    <a:pt x="13349" y="19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37779"/>
            <a:ext cx="1066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17454"/>
            <a:ext cx="1066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197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6871"/>
            <a:ext cx="10515600" cy="39000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838"/>
          <p:cNvSpPr>
            <a:spLocks/>
          </p:cNvSpPr>
          <p:nvPr userDrawn="1"/>
        </p:nvSpPr>
        <p:spPr bwMode="auto">
          <a:xfrm>
            <a:off x="4550870" y="1484784"/>
            <a:ext cx="3090260" cy="520820"/>
          </a:xfrm>
          <a:custGeom>
            <a:avLst/>
            <a:gdLst>
              <a:gd name="T0" fmla="*/ 12734 w 13553"/>
              <a:gd name="T1" fmla="*/ 414 h 2287"/>
              <a:gd name="T2" fmla="*/ 10662 w 13553"/>
              <a:gd name="T3" fmla="*/ 2025 h 2287"/>
              <a:gd name="T4" fmla="*/ 9290 w 13553"/>
              <a:gd name="T5" fmla="*/ 854 h 2287"/>
              <a:gd name="T6" fmla="*/ 9942 w 13553"/>
              <a:gd name="T7" fmla="*/ 1322 h 2287"/>
              <a:gd name="T8" fmla="*/ 10250 w 13553"/>
              <a:gd name="T9" fmla="*/ 1254 h 2287"/>
              <a:gd name="T10" fmla="*/ 10708 w 13553"/>
              <a:gd name="T11" fmla="*/ 1029 h 2287"/>
              <a:gd name="T12" fmla="*/ 10231 w 13553"/>
              <a:gd name="T13" fmla="*/ 769 h 2287"/>
              <a:gd name="T14" fmla="*/ 10239 w 13553"/>
              <a:gd name="T15" fmla="*/ 630 h 2287"/>
              <a:gd name="T16" fmla="*/ 10146 w 13553"/>
              <a:gd name="T17" fmla="*/ 1120 h 2287"/>
              <a:gd name="T18" fmla="*/ 9661 w 13553"/>
              <a:gd name="T19" fmla="*/ 293 h 2287"/>
              <a:gd name="T20" fmla="*/ 9420 w 13553"/>
              <a:gd name="T21" fmla="*/ 184 h 2287"/>
              <a:gd name="T22" fmla="*/ 9485 w 13553"/>
              <a:gd name="T23" fmla="*/ 467 h 2287"/>
              <a:gd name="T24" fmla="*/ 7284 w 13553"/>
              <a:gd name="T25" fmla="*/ 654 h 2287"/>
              <a:gd name="T26" fmla="*/ 4862 w 13553"/>
              <a:gd name="T27" fmla="*/ 363 h 2287"/>
              <a:gd name="T28" fmla="*/ 4312 w 13553"/>
              <a:gd name="T29" fmla="*/ 132 h 2287"/>
              <a:gd name="T30" fmla="*/ 4354 w 13553"/>
              <a:gd name="T31" fmla="*/ 92 h 2287"/>
              <a:gd name="T32" fmla="*/ 4481 w 13553"/>
              <a:gd name="T33" fmla="*/ 622 h 2287"/>
              <a:gd name="T34" fmla="*/ 2976 w 13553"/>
              <a:gd name="T35" fmla="*/ 383 h 2287"/>
              <a:gd name="T36" fmla="*/ 2954 w 13553"/>
              <a:gd name="T37" fmla="*/ 666 h 2287"/>
              <a:gd name="T38" fmla="*/ 2825 w 13553"/>
              <a:gd name="T39" fmla="*/ 394 h 2287"/>
              <a:gd name="T40" fmla="*/ 3193 w 13553"/>
              <a:gd name="T41" fmla="*/ 1658 h 2287"/>
              <a:gd name="T42" fmla="*/ 3442 w 13553"/>
              <a:gd name="T43" fmla="*/ 1344 h 2287"/>
              <a:gd name="T44" fmla="*/ 3641 w 13553"/>
              <a:gd name="T45" fmla="*/ 1465 h 2287"/>
              <a:gd name="T46" fmla="*/ 3588 w 13553"/>
              <a:gd name="T47" fmla="*/ 2136 h 2287"/>
              <a:gd name="T48" fmla="*/ 1601 w 13553"/>
              <a:gd name="T49" fmla="*/ 292 h 2287"/>
              <a:gd name="T50" fmla="*/ 123 w 13553"/>
              <a:gd name="T51" fmla="*/ 480 h 2287"/>
              <a:gd name="T52" fmla="*/ 338 w 13553"/>
              <a:gd name="T53" fmla="*/ 797 h 2287"/>
              <a:gd name="T54" fmla="*/ 1312 w 13553"/>
              <a:gd name="T55" fmla="*/ 1452 h 2287"/>
              <a:gd name="T56" fmla="*/ 873 w 13553"/>
              <a:gd name="T57" fmla="*/ 831 h 2287"/>
              <a:gd name="T58" fmla="*/ 1418 w 13553"/>
              <a:gd name="T59" fmla="*/ 856 h 2287"/>
              <a:gd name="T60" fmla="*/ 645 w 13553"/>
              <a:gd name="T61" fmla="*/ 757 h 2287"/>
              <a:gd name="T62" fmla="*/ 2394 w 13553"/>
              <a:gd name="T63" fmla="*/ 1475 h 2287"/>
              <a:gd name="T64" fmla="*/ 1429 w 13553"/>
              <a:gd name="T65" fmla="*/ 1855 h 2287"/>
              <a:gd name="T66" fmla="*/ 1919 w 13553"/>
              <a:gd name="T67" fmla="*/ 2022 h 2287"/>
              <a:gd name="T68" fmla="*/ 1914 w 13553"/>
              <a:gd name="T69" fmla="*/ 1924 h 2287"/>
              <a:gd name="T70" fmla="*/ 2783 w 13553"/>
              <a:gd name="T71" fmla="*/ 2075 h 2287"/>
              <a:gd name="T72" fmla="*/ 4341 w 13553"/>
              <a:gd name="T73" fmla="*/ 2252 h 2287"/>
              <a:gd name="T74" fmla="*/ 4352 w 13553"/>
              <a:gd name="T75" fmla="*/ 2012 h 2287"/>
              <a:gd name="T76" fmla="*/ 4451 w 13553"/>
              <a:gd name="T77" fmla="*/ 1759 h 2287"/>
              <a:gd name="T78" fmla="*/ 4133 w 13553"/>
              <a:gd name="T79" fmla="*/ 1623 h 2287"/>
              <a:gd name="T80" fmla="*/ 5129 w 13553"/>
              <a:gd name="T81" fmla="*/ 1534 h 2287"/>
              <a:gd name="T82" fmla="*/ 5283 w 13553"/>
              <a:gd name="T83" fmla="*/ 1054 h 2287"/>
              <a:gd name="T84" fmla="*/ 4427 w 13553"/>
              <a:gd name="T85" fmla="*/ 959 h 2287"/>
              <a:gd name="T86" fmla="*/ 6759 w 13553"/>
              <a:gd name="T87" fmla="*/ 1089 h 2287"/>
              <a:gd name="T88" fmla="*/ 8911 w 13553"/>
              <a:gd name="T89" fmla="*/ 581 h 2287"/>
              <a:gd name="T90" fmla="*/ 8325 w 13553"/>
              <a:gd name="T91" fmla="*/ 1321 h 2287"/>
              <a:gd name="T92" fmla="*/ 8172 w 13553"/>
              <a:gd name="T93" fmla="*/ 1159 h 2287"/>
              <a:gd name="T94" fmla="*/ 9322 w 13553"/>
              <a:gd name="T95" fmla="*/ 1079 h 2287"/>
              <a:gd name="T96" fmla="*/ 8990 w 13553"/>
              <a:gd name="T97" fmla="*/ 1990 h 2287"/>
              <a:gd name="T98" fmla="*/ 9145 w 13553"/>
              <a:gd name="T99" fmla="*/ 1908 h 2287"/>
              <a:gd name="T100" fmla="*/ 8898 w 13553"/>
              <a:gd name="T101" fmla="*/ 1987 h 2287"/>
              <a:gd name="T102" fmla="*/ 10399 w 13553"/>
              <a:gd name="T103" fmla="*/ 2266 h 2287"/>
              <a:gd name="T104" fmla="*/ 11891 w 13553"/>
              <a:gd name="T105" fmla="*/ 1792 h 2287"/>
              <a:gd name="T106" fmla="*/ 11446 w 13553"/>
              <a:gd name="T107" fmla="*/ 1871 h 2287"/>
              <a:gd name="T108" fmla="*/ 12163 w 13553"/>
              <a:gd name="T109" fmla="*/ 1738 h 2287"/>
              <a:gd name="T110" fmla="*/ 11573 w 13553"/>
              <a:gd name="T111" fmla="*/ 1330 h 2287"/>
              <a:gd name="T112" fmla="*/ 12679 w 13553"/>
              <a:gd name="T113" fmla="*/ 440 h 2287"/>
              <a:gd name="T114" fmla="*/ 12080 w 13553"/>
              <a:gd name="T115" fmla="*/ 1137 h 2287"/>
              <a:gd name="T116" fmla="*/ 12574 w 13553"/>
              <a:gd name="T117" fmla="*/ 1062 h 2287"/>
              <a:gd name="T118" fmla="*/ 12008 w 13553"/>
              <a:gd name="T119" fmla="*/ 1221 h 2287"/>
              <a:gd name="T120" fmla="*/ 12911 w 13553"/>
              <a:gd name="T121" fmla="*/ 644 h 2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553" h="2287">
                <a:moveTo>
                  <a:pt x="13349" y="339"/>
                </a:moveTo>
                <a:lnTo>
                  <a:pt x="13338" y="340"/>
                </a:lnTo>
                <a:lnTo>
                  <a:pt x="13321" y="348"/>
                </a:lnTo>
                <a:lnTo>
                  <a:pt x="13307" y="367"/>
                </a:lnTo>
                <a:lnTo>
                  <a:pt x="13307" y="398"/>
                </a:lnTo>
                <a:lnTo>
                  <a:pt x="13321" y="418"/>
                </a:lnTo>
                <a:lnTo>
                  <a:pt x="13338" y="427"/>
                </a:lnTo>
                <a:lnTo>
                  <a:pt x="13349" y="428"/>
                </a:lnTo>
                <a:lnTo>
                  <a:pt x="13366" y="431"/>
                </a:lnTo>
                <a:lnTo>
                  <a:pt x="13395" y="445"/>
                </a:lnTo>
                <a:lnTo>
                  <a:pt x="13430" y="480"/>
                </a:lnTo>
                <a:lnTo>
                  <a:pt x="13447" y="508"/>
                </a:lnTo>
                <a:lnTo>
                  <a:pt x="13454" y="527"/>
                </a:lnTo>
                <a:lnTo>
                  <a:pt x="13459" y="562"/>
                </a:lnTo>
                <a:lnTo>
                  <a:pt x="13454" y="597"/>
                </a:lnTo>
                <a:lnTo>
                  <a:pt x="13439" y="629"/>
                </a:lnTo>
                <a:lnTo>
                  <a:pt x="13430" y="644"/>
                </a:lnTo>
                <a:lnTo>
                  <a:pt x="13415" y="665"/>
                </a:lnTo>
                <a:lnTo>
                  <a:pt x="13378" y="696"/>
                </a:lnTo>
                <a:lnTo>
                  <a:pt x="13337" y="716"/>
                </a:lnTo>
                <a:lnTo>
                  <a:pt x="13292" y="727"/>
                </a:lnTo>
                <a:lnTo>
                  <a:pt x="13244" y="730"/>
                </a:lnTo>
                <a:lnTo>
                  <a:pt x="13196" y="726"/>
                </a:lnTo>
                <a:lnTo>
                  <a:pt x="13126" y="709"/>
                </a:lnTo>
                <a:lnTo>
                  <a:pt x="13083" y="691"/>
                </a:lnTo>
                <a:lnTo>
                  <a:pt x="13034" y="666"/>
                </a:lnTo>
                <a:lnTo>
                  <a:pt x="12943" y="600"/>
                </a:lnTo>
                <a:lnTo>
                  <a:pt x="12817" y="488"/>
                </a:lnTo>
                <a:lnTo>
                  <a:pt x="12734" y="414"/>
                </a:lnTo>
                <a:lnTo>
                  <a:pt x="12707" y="392"/>
                </a:lnTo>
                <a:lnTo>
                  <a:pt x="12646" y="350"/>
                </a:lnTo>
                <a:lnTo>
                  <a:pt x="12579" y="314"/>
                </a:lnTo>
                <a:lnTo>
                  <a:pt x="12509" y="289"/>
                </a:lnTo>
                <a:lnTo>
                  <a:pt x="12472" y="284"/>
                </a:lnTo>
                <a:lnTo>
                  <a:pt x="12413" y="269"/>
                </a:lnTo>
                <a:lnTo>
                  <a:pt x="12294" y="253"/>
                </a:lnTo>
                <a:lnTo>
                  <a:pt x="12172" y="253"/>
                </a:lnTo>
                <a:lnTo>
                  <a:pt x="12051" y="269"/>
                </a:lnTo>
                <a:lnTo>
                  <a:pt x="11992" y="282"/>
                </a:lnTo>
                <a:lnTo>
                  <a:pt x="11953" y="292"/>
                </a:lnTo>
                <a:lnTo>
                  <a:pt x="11876" y="319"/>
                </a:lnTo>
                <a:lnTo>
                  <a:pt x="11802" y="353"/>
                </a:lnTo>
                <a:lnTo>
                  <a:pt x="11731" y="392"/>
                </a:lnTo>
                <a:lnTo>
                  <a:pt x="11630" y="459"/>
                </a:lnTo>
                <a:lnTo>
                  <a:pt x="11506" y="565"/>
                </a:lnTo>
                <a:lnTo>
                  <a:pt x="11450" y="624"/>
                </a:lnTo>
                <a:lnTo>
                  <a:pt x="11397" y="685"/>
                </a:lnTo>
                <a:lnTo>
                  <a:pt x="11303" y="816"/>
                </a:lnTo>
                <a:lnTo>
                  <a:pt x="11223" y="956"/>
                </a:lnTo>
                <a:lnTo>
                  <a:pt x="11154" y="1102"/>
                </a:lnTo>
                <a:lnTo>
                  <a:pt x="11123" y="1177"/>
                </a:lnTo>
                <a:lnTo>
                  <a:pt x="11067" y="1322"/>
                </a:lnTo>
                <a:lnTo>
                  <a:pt x="10981" y="1547"/>
                </a:lnTo>
                <a:lnTo>
                  <a:pt x="10916" y="1690"/>
                </a:lnTo>
                <a:lnTo>
                  <a:pt x="10838" y="1827"/>
                </a:lnTo>
                <a:lnTo>
                  <a:pt x="10769" y="1917"/>
                </a:lnTo>
                <a:lnTo>
                  <a:pt x="10718" y="1974"/>
                </a:lnTo>
                <a:lnTo>
                  <a:pt x="10662" y="2025"/>
                </a:lnTo>
                <a:lnTo>
                  <a:pt x="10600" y="2070"/>
                </a:lnTo>
                <a:lnTo>
                  <a:pt x="10530" y="2109"/>
                </a:lnTo>
                <a:lnTo>
                  <a:pt x="10454" y="2141"/>
                </a:lnTo>
                <a:lnTo>
                  <a:pt x="10413" y="2154"/>
                </a:lnTo>
                <a:lnTo>
                  <a:pt x="10379" y="2164"/>
                </a:lnTo>
                <a:lnTo>
                  <a:pt x="10309" y="2176"/>
                </a:lnTo>
                <a:lnTo>
                  <a:pt x="10241" y="2182"/>
                </a:lnTo>
                <a:lnTo>
                  <a:pt x="10171" y="2180"/>
                </a:lnTo>
                <a:lnTo>
                  <a:pt x="10101" y="2173"/>
                </a:lnTo>
                <a:lnTo>
                  <a:pt x="10032" y="2158"/>
                </a:lnTo>
                <a:lnTo>
                  <a:pt x="9966" y="2136"/>
                </a:lnTo>
                <a:lnTo>
                  <a:pt x="9901" y="2109"/>
                </a:lnTo>
                <a:lnTo>
                  <a:pt x="9870" y="2092"/>
                </a:lnTo>
                <a:lnTo>
                  <a:pt x="9839" y="2074"/>
                </a:lnTo>
                <a:lnTo>
                  <a:pt x="9779" y="2034"/>
                </a:lnTo>
                <a:lnTo>
                  <a:pt x="9726" y="1987"/>
                </a:lnTo>
                <a:lnTo>
                  <a:pt x="9677" y="1937"/>
                </a:lnTo>
                <a:lnTo>
                  <a:pt x="9634" y="1882"/>
                </a:lnTo>
                <a:lnTo>
                  <a:pt x="9595" y="1823"/>
                </a:lnTo>
                <a:lnTo>
                  <a:pt x="9546" y="1728"/>
                </a:lnTo>
                <a:lnTo>
                  <a:pt x="9521" y="1661"/>
                </a:lnTo>
                <a:lnTo>
                  <a:pt x="9489" y="1556"/>
                </a:lnTo>
                <a:lnTo>
                  <a:pt x="9438" y="1328"/>
                </a:lnTo>
                <a:lnTo>
                  <a:pt x="9394" y="1154"/>
                </a:lnTo>
                <a:lnTo>
                  <a:pt x="9358" y="1042"/>
                </a:lnTo>
                <a:lnTo>
                  <a:pt x="9311" y="937"/>
                </a:lnTo>
                <a:lnTo>
                  <a:pt x="9252" y="843"/>
                </a:lnTo>
                <a:lnTo>
                  <a:pt x="9215" y="800"/>
                </a:lnTo>
                <a:lnTo>
                  <a:pt x="9290" y="854"/>
                </a:lnTo>
                <a:lnTo>
                  <a:pt x="9366" y="906"/>
                </a:lnTo>
                <a:lnTo>
                  <a:pt x="9454" y="963"/>
                </a:lnTo>
                <a:lnTo>
                  <a:pt x="9642" y="1066"/>
                </a:lnTo>
                <a:lnTo>
                  <a:pt x="9740" y="1108"/>
                </a:lnTo>
                <a:lnTo>
                  <a:pt x="9782" y="1153"/>
                </a:lnTo>
                <a:lnTo>
                  <a:pt x="9819" y="1200"/>
                </a:lnTo>
                <a:lnTo>
                  <a:pt x="9848" y="1241"/>
                </a:lnTo>
                <a:lnTo>
                  <a:pt x="9887" y="1315"/>
                </a:lnTo>
                <a:lnTo>
                  <a:pt x="9906" y="1365"/>
                </a:lnTo>
                <a:lnTo>
                  <a:pt x="9915" y="1417"/>
                </a:lnTo>
                <a:lnTo>
                  <a:pt x="9913" y="1465"/>
                </a:lnTo>
                <a:lnTo>
                  <a:pt x="9894" y="1508"/>
                </a:lnTo>
                <a:lnTo>
                  <a:pt x="9857" y="1544"/>
                </a:lnTo>
                <a:lnTo>
                  <a:pt x="9828" y="1557"/>
                </a:lnTo>
                <a:lnTo>
                  <a:pt x="9819" y="1561"/>
                </a:lnTo>
                <a:lnTo>
                  <a:pt x="9808" y="1572"/>
                </a:lnTo>
                <a:lnTo>
                  <a:pt x="9799" y="1595"/>
                </a:lnTo>
                <a:lnTo>
                  <a:pt x="9806" y="1622"/>
                </a:lnTo>
                <a:lnTo>
                  <a:pt x="9824" y="1636"/>
                </a:lnTo>
                <a:lnTo>
                  <a:pt x="9841" y="1639"/>
                </a:lnTo>
                <a:lnTo>
                  <a:pt x="9850" y="1637"/>
                </a:lnTo>
                <a:lnTo>
                  <a:pt x="9878" y="1632"/>
                </a:lnTo>
                <a:lnTo>
                  <a:pt x="9920" y="1602"/>
                </a:lnTo>
                <a:lnTo>
                  <a:pt x="9952" y="1558"/>
                </a:lnTo>
                <a:lnTo>
                  <a:pt x="9970" y="1509"/>
                </a:lnTo>
                <a:lnTo>
                  <a:pt x="9975" y="1483"/>
                </a:lnTo>
                <a:lnTo>
                  <a:pt x="9979" y="1449"/>
                </a:lnTo>
                <a:lnTo>
                  <a:pt x="9968" y="1385"/>
                </a:lnTo>
                <a:lnTo>
                  <a:pt x="9942" y="1322"/>
                </a:lnTo>
                <a:lnTo>
                  <a:pt x="9909" y="1264"/>
                </a:lnTo>
                <a:lnTo>
                  <a:pt x="9891" y="1237"/>
                </a:lnTo>
                <a:lnTo>
                  <a:pt x="9852" y="1184"/>
                </a:lnTo>
                <a:lnTo>
                  <a:pt x="9808" y="1136"/>
                </a:lnTo>
                <a:lnTo>
                  <a:pt x="9865" y="1155"/>
                </a:lnTo>
                <a:lnTo>
                  <a:pt x="9980" y="1189"/>
                </a:lnTo>
                <a:lnTo>
                  <a:pt x="10038" y="1200"/>
                </a:lnTo>
                <a:lnTo>
                  <a:pt x="10040" y="1202"/>
                </a:lnTo>
                <a:lnTo>
                  <a:pt x="10062" y="1226"/>
                </a:lnTo>
                <a:lnTo>
                  <a:pt x="10094" y="1282"/>
                </a:lnTo>
                <a:lnTo>
                  <a:pt x="10112" y="1344"/>
                </a:lnTo>
                <a:lnTo>
                  <a:pt x="10114" y="1410"/>
                </a:lnTo>
                <a:lnTo>
                  <a:pt x="10107" y="1445"/>
                </a:lnTo>
                <a:lnTo>
                  <a:pt x="10106" y="1456"/>
                </a:lnTo>
                <a:lnTo>
                  <a:pt x="10108" y="1471"/>
                </a:lnTo>
                <a:lnTo>
                  <a:pt x="10123" y="1487"/>
                </a:lnTo>
                <a:lnTo>
                  <a:pt x="10151" y="1491"/>
                </a:lnTo>
                <a:lnTo>
                  <a:pt x="10169" y="1479"/>
                </a:lnTo>
                <a:lnTo>
                  <a:pt x="10177" y="1465"/>
                </a:lnTo>
                <a:lnTo>
                  <a:pt x="10180" y="1456"/>
                </a:lnTo>
                <a:lnTo>
                  <a:pt x="10182" y="1422"/>
                </a:lnTo>
                <a:lnTo>
                  <a:pt x="10172" y="1356"/>
                </a:lnTo>
                <a:lnTo>
                  <a:pt x="10147" y="1293"/>
                </a:lnTo>
                <a:lnTo>
                  <a:pt x="10110" y="1234"/>
                </a:lnTo>
                <a:lnTo>
                  <a:pt x="10086" y="1210"/>
                </a:lnTo>
                <a:lnTo>
                  <a:pt x="10136" y="1215"/>
                </a:lnTo>
                <a:lnTo>
                  <a:pt x="10184" y="1217"/>
                </a:lnTo>
                <a:lnTo>
                  <a:pt x="10207" y="1228"/>
                </a:lnTo>
                <a:lnTo>
                  <a:pt x="10250" y="1254"/>
                </a:lnTo>
                <a:lnTo>
                  <a:pt x="10289" y="1286"/>
                </a:lnTo>
                <a:lnTo>
                  <a:pt x="10321" y="1325"/>
                </a:lnTo>
                <a:lnTo>
                  <a:pt x="10334" y="1348"/>
                </a:lnTo>
                <a:lnTo>
                  <a:pt x="10349" y="1378"/>
                </a:lnTo>
                <a:lnTo>
                  <a:pt x="10364" y="1443"/>
                </a:lnTo>
                <a:lnTo>
                  <a:pt x="10360" y="1506"/>
                </a:lnTo>
                <a:lnTo>
                  <a:pt x="10344" y="1570"/>
                </a:lnTo>
                <a:lnTo>
                  <a:pt x="10331" y="1601"/>
                </a:lnTo>
                <a:lnTo>
                  <a:pt x="10326" y="1618"/>
                </a:lnTo>
                <a:lnTo>
                  <a:pt x="10336" y="1644"/>
                </a:lnTo>
                <a:lnTo>
                  <a:pt x="10360" y="1658"/>
                </a:lnTo>
                <a:lnTo>
                  <a:pt x="10379" y="1655"/>
                </a:lnTo>
                <a:lnTo>
                  <a:pt x="10391" y="1646"/>
                </a:lnTo>
                <a:lnTo>
                  <a:pt x="10395" y="1639"/>
                </a:lnTo>
                <a:lnTo>
                  <a:pt x="10409" y="1609"/>
                </a:lnTo>
                <a:lnTo>
                  <a:pt x="10423" y="1548"/>
                </a:lnTo>
                <a:lnTo>
                  <a:pt x="10425" y="1486"/>
                </a:lnTo>
                <a:lnTo>
                  <a:pt x="10413" y="1423"/>
                </a:lnTo>
                <a:lnTo>
                  <a:pt x="10390" y="1365"/>
                </a:lnTo>
                <a:lnTo>
                  <a:pt x="10357" y="1313"/>
                </a:lnTo>
                <a:lnTo>
                  <a:pt x="10314" y="1267"/>
                </a:lnTo>
                <a:lnTo>
                  <a:pt x="10264" y="1230"/>
                </a:lnTo>
                <a:lnTo>
                  <a:pt x="10235" y="1217"/>
                </a:lnTo>
                <a:lnTo>
                  <a:pt x="10296" y="1213"/>
                </a:lnTo>
                <a:lnTo>
                  <a:pt x="10414" y="1193"/>
                </a:lnTo>
                <a:lnTo>
                  <a:pt x="10526" y="1153"/>
                </a:lnTo>
                <a:lnTo>
                  <a:pt x="10631" y="1094"/>
                </a:lnTo>
                <a:lnTo>
                  <a:pt x="10679" y="1055"/>
                </a:lnTo>
                <a:lnTo>
                  <a:pt x="10708" y="1029"/>
                </a:lnTo>
                <a:lnTo>
                  <a:pt x="10759" y="970"/>
                </a:lnTo>
                <a:lnTo>
                  <a:pt x="10799" y="901"/>
                </a:lnTo>
                <a:lnTo>
                  <a:pt x="10829" y="829"/>
                </a:lnTo>
                <a:lnTo>
                  <a:pt x="10846" y="751"/>
                </a:lnTo>
                <a:lnTo>
                  <a:pt x="10851" y="673"/>
                </a:lnTo>
                <a:lnTo>
                  <a:pt x="10842" y="595"/>
                </a:lnTo>
                <a:lnTo>
                  <a:pt x="10819" y="520"/>
                </a:lnTo>
                <a:lnTo>
                  <a:pt x="10802" y="485"/>
                </a:lnTo>
                <a:lnTo>
                  <a:pt x="10790" y="464"/>
                </a:lnTo>
                <a:lnTo>
                  <a:pt x="10762" y="427"/>
                </a:lnTo>
                <a:lnTo>
                  <a:pt x="10728" y="394"/>
                </a:lnTo>
                <a:lnTo>
                  <a:pt x="10690" y="366"/>
                </a:lnTo>
                <a:lnTo>
                  <a:pt x="10628" y="332"/>
                </a:lnTo>
                <a:lnTo>
                  <a:pt x="10536" y="306"/>
                </a:lnTo>
                <a:lnTo>
                  <a:pt x="10443" y="301"/>
                </a:lnTo>
                <a:lnTo>
                  <a:pt x="10375" y="314"/>
                </a:lnTo>
                <a:lnTo>
                  <a:pt x="10333" y="328"/>
                </a:lnTo>
                <a:lnTo>
                  <a:pt x="10292" y="350"/>
                </a:lnTo>
                <a:lnTo>
                  <a:pt x="10256" y="379"/>
                </a:lnTo>
                <a:lnTo>
                  <a:pt x="10225" y="412"/>
                </a:lnTo>
                <a:lnTo>
                  <a:pt x="10199" y="454"/>
                </a:lnTo>
                <a:lnTo>
                  <a:pt x="10187" y="477"/>
                </a:lnTo>
                <a:lnTo>
                  <a:pt x="10180" y="501"/>
                </a:lnTo>
                <a:lnTo>
                  <a:pt x="10168" y="549"/>
                </a:lnTo>
                <a:lnTo>
                  <a:pt x="10163" y="598"/>
                </a:lnTo>
                <a:lnTo>
                  <a:pt x="10167" y="646"/>
                </a:lnTo>
                <a:lnTo>
                  <a:pt x="10180" y="691"/>
                </a:lnTo>
                <a:lnTo>
                  <a:pt x="10200" y="733"/>
                </a:lnTo>
                <a:lnTo>
                  <a:pt x="10231" y="769"/>
                </a:lnTo>
                <a:lnTo>
                  <a:pt x="10272" y="799"/>
                </a:lnTo>
                <a:lnTo>
                  <a:pt x="10295" y="809"/>
                </a:lnTo>
                <a:lnTo>
                  <a:pt x="10317" y="818"/>
                </a:lnTo>
                <a:lnTo>
                  <a:pt x="10364" y="826"/>
                </a:lnTo>
                <a:lnTo>
                  <a:pt x="10413" y="825"/>
                </a:lnTo>
                <a:lnTo>
                  <a:pt x="10460" y="816"/>
                </a:lnTo>
                <a:lnTo>
                  <a:pt x="10505" y="796"/>
                </a:lnTo>
                <a:lnTo>
                  <a:pt x="10544" y="770"/>
                </a:lnTo>
                <a:lnTo>
                  <a:pt x="10575" y="735"/>
                </a:lnTo>
                <a:lnTo>
                  <a:pt x="10594" y="691"/>
                </a:lnTo>
                <a:lnTo>
                  <a:pt x="10600" y="666"/>
                </a:lnTo>
                <a:lnTo>
                  <a:pt x="10601" y="652"/>
                </a:lnTo>
                <a:lnTo>
                  <a:pt x="10596" y="629"/>
                </a:lnTo>
                <a:lnTo>
                  <a:pt x="10583" y="609"/>
                </a:lnTo>
                <a:lnTo>
                  <a:pt x="10565" y="597"/>
                </a:lnTo>
                <a:lnTo>
                  <a:pt x="10544" y="590"/>
                </a:lnTo>
                <a:lnTo>
                  <a:pt x="10522" y="591"/>
                </a:lnTo>
                <a:lnTo>
                  <a:pt x="10502" y="602"/>
                </a:lnTo>
                <a:lnTo>
                  <a:pt x="10487" y="621"/>
                </a:lnTo>
                <a:lnTo>
                  <a:pt x="10482" y="634"/>
                </a:lnTo>
                <a:lnTo>
                  <a:pt x="10473" y="657"/>
                </a:lnTo>
                <a:lnTo>
                  <a:pt x="10440" y="692"/>
                </a:lnTo>
                <a:lnTo>
                  <a:pt x="10395" y="711"/>
                </a:lnTo>
                <a:lnTo>
                  <a:pt x="10347" y="714"/>
                </a:lnTo>
                <a:lnTo>
                  <a:pt x="10322" y="711"/>
                </a:lnTo>
                <a:lnTo>
                  <a:pt x="10304" y="705"/>
                </a:lnTo>
                <a:lnTo>
                  <a:pt x="10276" y="687"/>
                </a:lnTo>
                <a:lnTo>
                  <a:pt x="10255" y="661"/>
                </a:lnTo>
                <a:lnTo>
                  <a:pt x="10239" y="630"/>
                </a:lnTo>
                <a:lnTo>
                  <a:pt x="10229" y="578"/>
                </a:lnTo>
                <a:lnTo>
                  <a:pt x="10234" y="507"/>
                </a:lnTo>
                <a:lnTo>
                  <a:pt x="10244" y="476"/>
                </a:lnTo>
                <a:lnTo>
                  <a:pt x="10254" y="459"/>
                </a:lnTo>
                <a:lnTo>
                  <a:pt x="10274" y="427"/>
                </a:lnTo>
                <a:lnTo>
                  <a:pt x="10298" y="402"/>
                </a:lnTo>
                <a:lnTo>
                  <a:pt x="10325" y="381"/>
                </a:lnTo>
                <a:lnTo>
                  <a:pt x="10371" y="361"/>
                </a:lnTo>
                <a:lnTo>
                  <a:pt x="10439" y="352"/>
                </a:lnTo>
                <a:lnTo>
                  <a:pt x="10509" y="359"/>
                </a:lnTo>
                <a:lnTo>
                  <a:pt x="10578" y="383"/>
                </a:lnTo>
                <a:lnTo>
                  <a:pt x="10638" y="419"/>
                </a:lnTo>
                <a:lnTo>
                  <a:pt x="10689" y="468"/>
                </a:lnTo>
                <a:lnTo>
                  <a:pt x="10707" y="497"/>
                </a:lnTo>
                <a:lnTo>
                  <a:pt x="10727" y="530"/>
                </a:lnTo>
                <a:lnTo>
                  <a:pt x="10746" y="606"/>
                </a:lnTo>
                <a:lnTo>
                  <a:pt x="10750" y="682"/>
                </a:lnTo>
                <a:lnTo>
                  <a:pt x="10740" y="759"/>
                </a:lnTo>
                <a:lnTo>
                  <a:pt x="10729" y="795"/>
                </a:lnTo>
                <a:lnTo>
                  <a:pt x="10716" y="834"/>
                </a:lnTo>
                <a:lnTo>
                  <a:pt x="10677" y="902"/>
                </a:lnTo>
                <a:lnTo>
                  <a:pt x="10627" y="962"/>
                </a:lnTo>
                <a:lnTo>
                  <a:pt x="10565" y="1014"/>
                </a:lnTo>
                <a:lnTo>
                  <a:pt x="10532" y="1035"/>
                </a:lnTo>
                <a:lnTo>
                  <a:pt x="10492" y="1058"/>
                </a:lnTo>
                <a:lnTo>
                  <a:pt x="10409" y="1092"/>
                </a:lnTo>
                <a:lnTo>
                  <a:pt x="10324" y="1112"/>
                </a:lnTo>
                <a:lnTo>
                  <a:pt x="10235" y="1121"/>
                </a:lnTo>
                <a:lnTo>
                  <a:pt x="10146" y="1120"/>
                </a:lnTo>
                <a:lnTo>
                  <a:pt x="10057" y="1110"/>
                </a:lnTo>
                <a:lnTo>
                  <a:pt x="9924" y="1083"/>
                </a:lnTo>
                <a:lnTo>
                  <a:pt x="9840" y="1057"/>
                </a:lnTo>
                <a:lnTo>
                  <a:pt x="9770" y="1032"/>
                </a:lnTo>
                <a:lnTo>
                  <a:pt x="9635" y="975"/>
                </a:lnTo>
                <a:lnTo>
                  <a:pt x="9503" y="909"/>
                </a:lnTo>
                <a:lnTo>
                  <a:pt x="9375" y="836"/>
                </a:lnTo>
                <a:lnTo>
                  <a:pt x="9313" y="797"/>
                </a:lnTo>
                <a:lnTo>
                  <a:pt x="9249" y="757"/>
                </a:lnTo>
                <a:lnTo>
                  <a:pt x="9130" y="669"/>
                </a:lnTo>
                <a:lnTo>
                  <a:pt x="9073" y="622"/>
                </a:lnTo>
                <a:lnTo>
                  <a:pt x="9040" y="585"/>
                </a:lnTo>
                <a:lnTo>
                  <a:pt x="8969" y="517"/>
                </a:lnTo>
                <a:lnTo>
                  <a:pt x="8930" y="488"/>
                </a:lnTo>
                <a:lnTo>
                  <a:pt x="9007" y="516"/>
                </a:lnTo>
                <a:lnTo>
                  <a:pt x="9122" y="558"/>
                </a:lnTo>
                <a:lnTo>
                  <a:pt x="9200" y="581"/>
                </a:lnTo>
                <a:lnTo>
                  <a:pt x="9240" y="590"/>
                </a:lnTo>
                <a:lnTo>
                  <a:pt x="9276" y="597"/>
                </a:lnTo>
                <a:lnTo>
                  <a:pt x="9349" y="599"/>
                </a:lnTo>
                <a:lnTo>
                  <a:pt x="9420" y="591"/>
                </a:lnTo>
                <a:lnTo>
                  <a:pt x="9490" y="568"/>
                </a:lnTo>
                <a:lnTo>
                  <a:pt x="9522" y="550"/>
                </a:lnTo>
                <a:lnTo>
                  <a:pt x="9550" y="532"/>
                </a:lnTo>
                <a:lnTo>
                  <a:pt x="9598" y="484"/>
                </a:lnTo>
                <a:lnTo>
                  <a:pt x="9633" y="425"/>
                </a:lnTo>
                <a:lnTo>
                  <a:pt x="9655" y="362"/>
                </a:lnTo>
                <a:lnTo>
                  <a:pt x="9660" y="328"/>
                </a:lnTo>
                <a:lnTo>
                  <a:pt x="9661" y="293"/>
                </a:lnTo>
                <a:lnTo>
                  <a:pt x="9652" y="226"/>
                </a:lnTo>
                <a:lnTo>
                  <a:pt x="9627" y="164"/>
                </a:lnTo>
                <a:lnTo>
                  <a:pt x="9591" y="108"/>
                </a:lnTo>
                <a:lnTo>
                  <a:pt x="9543" y="61"/>
                </a:lnTo>
                <a:lnTo>
                  <a:pt x="9488" y="26"/>
                </a:lnTo>
                <a:lnTo>
                  <a:pt x="9425" y="4"/>
                </a:lnTo>
                <a:lnTo>
                  <a:pt x="9357" y="0"/>
                </a:lnTo>
                <a:lnTo>
                  <a:pt x="9322" y="5"/>
                </a:lnTo>
                <a:lnTo>
                  <a:pt x="9290" y="13"/>
                </a:lnTo>
                <a:lnTo>
                  <a:pt x="9239" y="46"/>
                </a:lnTo>
                <a:lnTo>
                  <a:pt x="9200" y="92"/>
                </a:lnTo>
                <a:lnTo>
                  <a:pt x="9178" y="149"/>
                </a:lnTo>
                <a:lnTo>
                  <a:pt x="9174" y="180"/>
                </a:lnTo>
                <a:lnTo>
                  <a:pt x="9174" y="195"/>
                </a:lnTo>
                <a:lnTo>
                  <a:pt x="9180" y="222"/>
                </a:lnTo>
                <a:lnTo>
                  <a:pt x="9197" y="260"/>
                </a:lnTo>
                <a:lnTo>
                  <a:pt x="9237" y="300"/>
                </a:lnTo>
                <a:lnTo>
                  <a:pt x="9288" y="323"/>
                </a:lnTo>
                <a:lnTo>
                  <a:pt x="9315" y="326"/>
                </a:lnTo>
                <a:lnTo>
                  <a:pt x="9325" y="326"/>
                </a:lnTo>
                <a:lnTo>
                  <a:pt x="9332" y="322"/>
                </a:lnTo>
                <a:lnTo>
                  <a:pt x="9354" y="328"/>
                </a:lnTo>
                <a:lnTo>
                  <a:pt x="9398" y="322"/>
                </a:lnTo>
                <a:lnTo>
                  <a:pt x="9436" y="297"/>
                </a:lnTo>
                <a:lnTo>
                  <a:pt x="9460" y="257"/>
                </a:lnTo>
                <a:lnTo>
                  <a:pt x="9463" y="232"/>
                </a:lnTo>
                <a:lnTo>
                  <a:pt x="9463" y="215"/>
                </a:lnTo>
                <a:lnTo>
                  <a:pt x="9446" y="193"/>
                </a:lnTo>
                <a:lnTo>
                  <a:pt x="9420" y="184"/>
                </a:lnTo>
                <a:lnTo>
                  <a:pt x="9390" y="190"/>
                </a:lnTo>
                <a:lnTo>
                  <a:pt x="9379" y="197"/>
                </a:lnTo>
                <a:lnTo>
                  <a:pt x="9345" y="223"/>
                </a:lnTo>
                <a:lnTo>
                  <a:pt x="9309" y="244"/>
                </a:lnTo>
                <a:lnTo>
                  <a:pt x="9297" y="249"/>
                </a:lnTo>
                <a:lnTo>
                  <a:pt x="9275" y="252"/>
                </a:lnTo>
                <a:lnTo>
                  <a:pt x="9262" y="252"/>
                </a:lnTo>
                <a:lnTo>
                  <a:pt x="9250" y="239"/>
                </a:lnTo>
                <a:lnTo>
                  <a:pt x="9236" y="206"/>
                </a:lnTo>
                <a:lnTo>
                  <a:pt x="9232" y="169"/>
                </a:lnTo>
                <a:lnTo>
                  <a:pt x="9241" y="132"/>
                </a:lnTo>
                <a:lnTo>
                  <a:pt x="9252" y="116"/>
                </a:lnTo>
                <a:lnTo>
                  <a:pt x="9261" y="101"/>
                </a:lnTo>
                <a:lnTo>
                  <a:pt x="9284" y="82"/>
                </a:lnTo>
                <a:lnTo>
                  <a:pt x="9310" y="68"/>
                </a:lnTo>
                <a:lnTo>
                  <a:pt x="9340" y="61"/>
                </a:lnTo>
                <a:lnTo>
                  <a:pt x="9386" y="62"/>
                </a:lnTo>
                <a:lnTo>
                  <a:pt x="9446" y="79"/>
                </a:lnTo>
                <a:lnTo>
                  <a:pt x="9472" y="95"/>
                </a:lnTo>
                <a:lnTo>
                  <a:pt x="9494" y="110"/>
                </a:lnTo>
                <a:lnTo>
                  <a:pt x="9529" y="147"/>
                </a:lnTo>
                <a:lnTo>
                  <a:pt x="9554" y="191"/>
                </a:lnTo>
                <a:lnTo>
                  <a:pt x="9567" y="237"/>
                </a:lnTo>
                <a:lnTo>
                  <a:pt x="9570" y="287"/>
                </a:lnTo>
                <a:lnTo>
                  <a:pt x="9563" y="336"/>
                </a:lnTo>
                <a:lnTo>
                  <a:pt x="9547" y="384"/>
                </a:lnTo>
                <a:lnTo>
                  <a:pt x="9521" y="428"/>
                </a:lnTo>
                <a:lnTo>
                  <a:pt x="9504" y="447"/>
                </a:lnTo>
                <a:lnTo>
                  <a:pt x="9485" y="467"/>
                </a:lnTo>
                <a:lnTo>
                  <a:pt x="9440" y="497"/>
                </a:lnTo>
                <a:lnTo>
                  <a:pt x="9389" y="514"/>
                </a:lnTo>
                <a:lnTo>
                  <a:pt x="9335" y="521"/>
                </a:lnTo>
                <a:lnTo>
                  <a:pt x="9250" y="520"/>
                </a:lnTo>
                <a:lnTo>
                  <a:pt x="9140" y="501"/>
                </a:lnTo>
                <a:lnTo>
                  <a:pt x="9090" y="488"/>
                </a:lnTo>
                <a:lnTo>
                  <a:pt x="8963" y="458"/>
                </a:lnTo>
                <a:lnTo>
                  <a:pt x="8837" y="423"/>
                </a:lnTo>
                <a:lnTo>
                  <a:pt x="8828" y="420"/>
                </a:lnTo>
                <a:lnTo>
                  <a:pt x="8819" y="418"/>
                </a:lnTo>
                <a:lnTo>
                  <a:pt x="8777" y="398"/>
                </a:lnTo>
                <a:lnTo>
                  <a:pt x="8692" y="363"/>
                </a:lnTo>
                <a:lnTo>
                  <a:pt x="8602" y="337"/>
                </a:lnTo>
                <a:lnTo>
                  <a:pt x="8512" y="320"/>
                </a:lnTo>
                <a:lnTo>
                  <a:pt x="8419" y="311"/>
                </a:lnTo>
                <a:lnTo>
                  <a:pt x="8326" y="313"/>
                </a:lnTo>
                <a:lnTo>
                  <a:pt x="8235" y="320"/>
                </a:lnTo>
                <a:lnTo>
                  <a:pt x="8146" y="339"/>
                </a:lnTo>
                <a:lnTo>
                  <a:pt x="8102" y="352"/>
                </a:lnTo>
                <a:lnTo>
                  <a:pt x="8036" y="361"/>
                </a:lnTo>
                <a:lnTo>
                  <a:pt x="7971" y="374"/>
                </a:lnTo>
                <a:lnTo>
                  <a:pt x="7865" y="397"/>
                </a:lnTo>
                <a:lnTo>
                  <a:pt x="7705" y="447"/>
                </a:lnTo>
                <a:lnTo>
                  <a:pt x="7603" y="490"/>
                </a:lnTo>
                <a:lnTo>
                  <a:pt x="7555" y="516"/>
                </a:lnTo>
                <a:lnTo>
                  <a:pt x="7551" y="520"/>
                </a:lnTo>
                <a:lnTo>
                  <a:pt x="7548" y="525"/>
                </a:lnTo>
                <a:lnTo>
                  <a:pt x="7440" y="572"/>
                </a:lnTo>
                <a:lnTo>
                  <a:pt x="7284" y="654"/>
                </a:lnTo>
                <a:lnTo>
                  <a:pt x="7183" y="713"/>
                </a:lnTo>
                <a:lnTo>
                  <a:pt x="7086" y="779"/>
                </a:lnTo>
                <a:lnTo>
                  <a:pt x="6991" y="851"/>
                </a:lnTo>
                <a:lnTo>
                  <a:pt x="6902" y="926"/>
                </a:lnTo>
                <a:lnTo>
                  <a:pt x="6817" y="1006"/>
                </a:lnTo>
                <a:lnTo>
                  <a:pt x="6777" y="1049"/>
                </a:lnTo>
                <a:lnTo>
                  <a:pt x="6736" y="1006"/>
                </a:lnTo>
                <a:lnTo>
                  <a:pt x="6652" y="926"/>
                </a:lnTo>
                <a:lnTo>
                  <a:pt x="6562" y="851"/>
                </a:lnTo>
                <a:lnTo>
                  <a:pt x="6469" y="779"/>
                </a:lnTo>
                <a:lnTo>
                  <a:pt x="6370" y="713"/>
                </a:lnTo>
                <a:lnTo>
                  <a:pt x="6271" y="654"/>
                </a:lnTo>
                <a:lnTo>
                  <a:pt x="6114" y="572"/>
                </a:lnTo>
                <a:lnTo>
                  <a:pt x="6005" y="525"/>
                </a:lnTo>
                <a:lnTo>
                  <a:pt x="6004" y="520"/>
                </a:lnTo>
                <a:lnTo>
                  <a:pt x="5998" y="516"/>
                </a:lnTo>
                <a:lnTo>
                  <a:pt x="5950" y="490"/>
                </a:lnTo>
                <a:lnTo>
                  <a:pt x="5849" y="447"/>
                </a:lnTo>
                <a:lnTo>
                  <a:pt x="5690" y="397"/>
                </a:lnTo>
                <a:lnTo>
                  <a:pt x="5582" y="374"/>
                </a:lnTo>
                <a:lnTo>
                  <a:pt x="5517" y="361"/>
                </a:lnTo>
                <a:lnTo>
                  <a:pt x="5451" y="352"/>
                </a:lnTo>
                <a:lnTo>
                  <a:pt x="5409" y="339"/>
                </a:lnTo>
                <a:lnTo>
                  <a:pt x="5319" y="320"/>
                </a:lnTo>
                <a:lnTo>
                  <a:pt x="5227" y="313"/>
                </a:lnTo>
                <a:lnTo>
                  <a:pt x="5135" y="311"/>
                </a:lnTo>
                <a:lnTo>
                  <a:pt x="5042" y="320"/>
                </a:lnTo>
                <a:lnTo>
                  <a:pt x="4951" y="337"/>
                </a:lnTo>
                <a:lnTo>
                  <a:pt x="4862" y="363"/>
                </a:lnTo>
                <a:lnTo>
                  <a:pt x="4776" y="398"/>
                </a:lnTo>
                <a:lnTo>
                  <a:pt x="4736" y="418"/>
                </a:lnTo>
                <a:lnTo>
                  <a:pt x="4718" y="423"/>
                </a:lnTo>
                <a:lnTo>
                  <a:pt x="4591" y="458"/>
                </a:lnTo>
                <a:lnTo>
                  <a:pt x="4464" y="488"/>
                </a:lnTo>
                <a:lnTo>
                  <a:pt x="4414" y="501"/>
                </a:lnTo>
                <a:lnTo>
                  <a:pt x="4303" y="520"/>
                </a:lnTo>
                <a:lnTo>
                  <a:pt x="4219" y="521"/>
                </a:lnTo>
                <a:lnTo>
                  <a:pt x="4164" y="514"/>
                </a:lnTo>
                <a:lnTo>
                  <a:pt x="4115" y="497"/>
                </a:lnTo>
                <a:lnTo>
                  <a:pt x="4070" y="467"/>
                </a:lnTo>
                <a:lnTo>
                  <a:pt x="4049" y="447"/>
                </a:lnTo>
                <a:lnTo>
                  <a:pt x="4032" y="428"/>
                </a:lnTo>
                <a:lnTo>
                  <a:pt x="4007" y="384"/>
                </a:lnTo>
                <a:lnTo>
                  <a:pt x="3991" y="336"/>
                </a:lnTo>
                <a:lnTo>
                  <a:pt x="3984" y="287"/>
                </a:lnTo>
                <a:lnTo>
                  <a:pt x="3987" y="237"/>
                </a:lnTo>
                <a:lnTo>
                  <a:pt x="4000" y="191"/>
                </a:lnTo>
                <a:lnTo>
                  <a:pt x="4024" y="147"/>
                </a:lnTo>
                <a:lnTo>
                  <a:pt x="4059" y="110"/>
                </a:lnTo>
                <a:lnTo>
                  <a:pt x="4083" y="95"/>
                </a:lnTo>
                <a:lnTo>
                  <a:pt x="4107" y="79"/>
                </a:lnTo>
                <a:lnTo>
                  <a:pt x="4168" y="62"/>
                </a:lnTo>
                <a:lnTo>
                  <a:pt x="4214" y="61"/>
                </a:lnTo>
                <a:lnTo>
                  <a:pt x="4243" y="68"/>
                </a:lnTo>
                <a:lnTo>
                  <a:pt x="4271" y="82"/>
                </a:lnTo>
                <a:lnTo>
                  <a:pt x="4293" y="101"/>
                </a:lnTo>
                <a:lnTo>
                  <a:pt x="4303" y="116"/>
                </a:lnTo>
                <a:lnTo>
                  <a:pt x="4312" y="132"/>
                </a:lnTo>
                <a:lnTo>
                  <a:pt x="4321" y="169"/>
                </a:lnTo>
                <a:lnTo>
                  <a:pt x="4319" y="206"/>
                </a:lnTo>
                <a:lnTo>
                  <a:pt x="4303" y="239"/>
                </a:lnTo>
                <a:lnTo>
                  <a:pt x="4291" y="252"/>
                </a:lnTo>
                <a:lnTo>
                  <a:pt x="4280" y="252"/>
                </a:lnTo>
                <a:lnTo>
                  <a:pt x="4256" y="249"/>
                </a:lnTo>
                <a:lnTo>
                  <a:pt x="4246" y="244"/>
                </a:lnTo>
                <a:lnTo>
                  <a:pt x="4208" y="223"/>
                </a:lnTo>
                <a:lnTo>
                  <a:pt x="4175" y="197"/>
                </a:lnTo>
                <a:lnTo>
                  <a:pt x="4163" y="190"/>
                </a:lnTo>
                <a:lnTo>
                  <a:pt x="4134" y="184"/>
                </a:lnTo>
                <a:lnTo>
                  <a:pt x="4107" y="193"/>
                </a:lnTo>
                <a:lnTo>
                  <a:pt x="4090" y="215"/>
                </a:lnTo>
                <a:lnTo>
                  <a:pt x="4090" y="232"/>
                </a:lnTo>
                <a:lnTo>
                  <a:pt x="4094" y="257"/>
                </a:lnTo>
                <a:lnTo>
                  <a:pt x="4118" y="297"/>
                </a:lnTo>
                <a:lnTo>
                  <a:pt x="4155" y="322"/>
                </a:lnTo>
                <a:lnTo>
                  <a:pt x="4199" y="328"/>
                </a:lnTo>
                <a:lnTo>
                  <a:pt x="4221" y="322"/>
                </a:lnTo>
                <a:lnTo>
                  <a:pt x="4228" y="326"/>
                </a:lnTo>
                <a:lnTo>
                  <a:pt x="4238" y="326"/>
                </a:lnTo>
                <a:lnTo>
                  <a:pt x="4265" y="323"/>
                </a:lnTo>
                <a:lnTo>
                  <a:pt x="4316" y="300"/>
                </a:lnTo>
                <a:lnTo>
                  <a:pt x="4356" y="260"/>
                </a:lnTo>
                <a:lnTo>
                  <a:pt x="4374" y="222"/>
                </a:lnTo>
                <a:lnTo>
                  <a:pt x="4379" y="195"/>
                </a:lnTo>
                <a:lnTo>
                  <a:pt x="4379" y="180"/>
                </a:lnTo>
                <a:lnTo>
                  <a:pt x="4377" y="149"/>
                </a:lnTo>
                <a:lnTo>
                  <a:pt x="4354" y="92"/>
                </a:lnTo>
                <a:lnTo>
                  <a:pt x="4315" y="46"/>
                </a:lnTo>
                <a:lnTo>
                  <a:pt x="4263" y="13"/>
                </a:lnTo>
                <a:lnTo>
                  <a:pt x="4233" y="5"/>
                </a:lnTo>
                <a:lnTo>
                  <a:pt x="4197" y="0"/>
                </a:lnTo>
                <a:lnTo>
                  <a:pt x="4129" y="4"/>
                </a:lnTo>
                <a:lnTo>
                  <a:pt x="4066" y="26"/>
                </a:lnTo>
                <a:lnTo>
                  <a:pt x="4010" y="61"/>
                </a:lnTo>
                <a:lnTo>
                  <a:pt x="3962" y="108"/>
                </a:lnTo>
                <a:lnTo>
                  <a:pt x="3926" y="164"/>
                </a:lnTo>
                <a:lnTo>
                  <a:pt x="3902" y="226"/>
                </a:lnTo>
                <a:lnTo>
                  <a:pt x="3892" y="293"/>
                </a:lnTo>
                <a:lnTo>
                  <a:pt x="3893" y="328"/>
                </a:lnTo>
                <a:lnTo>
                  <a:pt x="3899" y="362"/>
                </a:lnTo>
                <a:lnTo>
                  <a:pt x="3921" y="425"/>
                </a:lnTo>
                <a:lnTo>
                  <a:pt x="3956" y="484"/>
                </a:lnTo>
                <a:lnTo>
                  <a:pt x="4004" y="532"/>
                </a:lnTo>
                <a:lnTo>
                  <a:pt x="4032" y="550"/>
                </a:lnTo>
                <a:lnTo>
                  <a:pt x="4064" y="568"/>
                </a:lnTo>
                <a:lnTo>
                  <a:pt x="4133" y="591"/>
                </a:lnTo>
                <a:lnTo>
                  <a:pt x="4204" y="599"/>
                </a:lnTo>
                <a:lnTo>
                  <a:pt x="4277" y="597"/>
                </a:lnTo>
                <a:lnTo>
                  <a:pt x="4313" y="590"/>
                </a:lnTo>
                <a:lnTo>
                  <a:pt x="4354" y="581"/>
                </a:lnTo>
                <a:lnTo>
                  <a:pt x="4433" y="558"/>
                </a:lnTo>
                <a:lnTo>
                  <a:pt x="4548" y="516"/>
                </a:lnTo>
                <a:lnTo>
                  <a:pt x="4624" y="488"/>
                </a:lnTo>
                <a:lnTo>
                  <a:pt x="4584" y="517"/>
                </a:lnTo>
                <a:lnTo>
                  <a:pt x="4513" y="585"/>
                </a:lnTo>
                <a:lnTo>
                  <a:pt x="4481" y="622"/>
                </a:lnTo>
                <a:lnTo>
                  <a:pt x="4424" y="669"/>
                </a:lnTo>
                <a:lnTo>
                  <a:pt x="4304" y="757"/>
                </a:lnTo>
                <a:lnTo>
                  <a:pt x="4242" y="797"/>
                </a:lnTo>
                <a:lnTo>
                  <a:pt x="4180" y="836"/>
                </a:lnTo>
                <a:lnTo>
                  <a:pt x="4052" y="909"/>
                </a:lnTo>
                <a:lnTo>
                  <a:pt x="3919" y="975"/>
                </a:lnTo>
                <a:lnTo>
                  <a:pt x="3783" y="1032"/>
                </a:lnTo>
                <a:lnTo>
                  <a:pt x="3713" y="1057"/>
                </a:lnTo>
                <a:lnTo>
                  <a:pt x="3629" y="1083"/>
                </a:lnTo>
                <a:lnTo>
                  <a:pt x="3497" y="1110"/>
                </a:lnTo>
                <a:lnTo>
                  <a:pt x="3407" y="1120"/>
                </a:lnTo>
                <a:lnTo>
                  <a:pt x="3318" y="1121"/>
                </a:lnTo>
                <a:lnTo>
                  <a:pt x="3230" y="1112"/>
                </a:lnTo>
                <a:lnTo>
                  <a:pt x="3144" y="1092"/>
                </a:lnTo>
                <a:lnTo>
                  <a:pt x="3061" y="1058"/>
                </a:lnTo>
                <a:lnTo>
                  <a:pt x="3022" y="1035"/>
                </a:lnTo>
                <a:lnTo>
                  <a:pt x="2989" y="1014"/>
                </a:lnTo>
                <a:lnTo>
                  <a:pt x="2928" y="962"/>
                </a:lnTo>
                <a:lnTo>
                  <a:pt x="2876" y="902"/>
                </a:lnTo>
                <a:lnTo>
                  <a:pt x="2837" y="834"/>
                </a:lnTo>
                <a:lnTo>
                  <a:pt x="2824" y="795"/>
                </a:lnTo>
                <a:lnTo>
                  <a:pt x="2814" y="759"/>
                </a:lnTo>
                <a:lnTo>
                  <a:pt x="2803" y="682"/>
                </a:lnTo>
                <a:lnTo>
                  <a:pt x="2807" y="606"/>
                </a:lnTo>
                <a:lnTo>
                  <a:pt x="2828" y="530"/>
                </a:lnTo>
                <a:lnTo>
                  <a:pt x="2846" y="497"/>
                </a:lnTo>
                <a:lnTo>
                  <a:pt x="2864" y="468"/>
                </a:lnTo>
                <a:lnTo>
                  <a:pt x="2915" y="419"/>
                </a:lnTo>
                <a:lnTo>
                  <a:pt x="2976" y="383"/>
                </a:lnTo>
                <a:lnTo>
                  <a:pt x="3044" y="359"/>
                </a:lnTo>
                <a:lnTo>
                  <a:pt x="3114" y="352"/>
                </a:lnTo>
                <a:lnTo>
                  <a:pt x="3183" y="361"/>
                </a:lnTo>
                <a:lnTo>
                  <a:pt x="3228" y="381"/>
                </a:lnTo>
                <a:lnTo>
                  <a:pt x="3256" y="402"/>
                </a:lnTo>
                <a:lnTo>
                  <a:pt x="3280" y="427"/>
                </a:lnTo>
                <a:lnTo>
                  <a:pt x="3300" y="459"/>
                </a:lnTo>
                <a:lnTo>
                  <a:pt x="3309" y="476"/>
                </a:lnTo>
                <a:lnTo>
                  <a:pt x="3319" y="507"/>
                </a:lnTo>
                <a:lnTo>
                  <a:pt x="3326" y="578"/>
                </a:lnTo>
                <a:lnTo>
                  <a:pt x="3314" y="630"/>
                </a:lnTo>
                <a:lnTo>
                  <a:pt x="3300" y="661"/>
                </a:lnTo>
                <a:lnTo>
                  <a:pt x="3278" y="687"/>
                </a:lnTo>
                <a:lnTo>
                  <a:pt x="3249" y="705"/>
                </a:lnTo>
                <a:lnTo>
                  <a:pt x="3231" y="711"/>
                </a:lnTo>
                <a:lnTo>
                  <a:pt x="3208" y="714"/>
                </a:lnTo>
                <a:lnTo>
                  <a:pt x="3159" y="711"/>
                </a:lnTo>
                <a:lnTo>
                  <a:pt x="3114" y="692"/>
                </a:lnTo>
                <a:lnTo>
                  <a:pt x="3081" y="657"/>
                </a:lnTo>
                <a:lnTo>
                  <a:pt x="3072" y="634"/>
                </a:lnTo>
                <a:lnTo>
                  <a:pt x="3066" y="621"/>
                </a:lnTo>
                <a:lnTo>
                  <a:pt x="3051" y="602"/>
                </a:lnTo>
                <a:lnTo>
                  <a:pt x="3031" y="591"/>
                </a:lnTo>
                <a:lnTo>
                  <a:pt x="3011" y="590"/>
                </a:lnTo>
                <a:lnTo>
                  <a:pt x="2989" y="597"/>
                </a:lnTo>
                <a:lnTo>
                  <a:pt x="2971" y="609"/>
                </a:lnTo>
                <a:lnTo>
                  <a:pt x="2958" y="629"/>
                </a:lnTo>
                <a:lnTo>
                  <a:pt x="2952" y="652"/>
                </a:lnTo>
                <a:lnTo>
                  <a:pt x="2954" y="666"/>
                </a:lnTo>
                <a:lnTo>
                  <a:pt x="2959" y="691"/>
                </a:lnTo>
                <a:lnTo>
                  <a:pt x="2980" y="735"/>
                </a:lnTo>
                <a:lnTo>
                  <a:pt x="3009" y="770"/>
                </a:lnTo>
                <a:lnTo>
                  <a:pt x="3050" y="796"/>
                </a:lnTo>
                <a:lnTo>
                  <a:pt x="3094" y="816"/>
                </a:lnTo>
                <a:lnTo>
                  <a:pt x="3142" y="825"/>
                </a:lnTo>
                <a:lnTo>
                  <a:pt x="3190" y="826"/>
                </a:lnTo>
                <a:lnTo>
                  <a:pt x="3236" y="818"/>
                </a:lnTo>
                <a:lnTo>
                  <a:pt x="3258" y="809"/>
                </a:lnTo>
                <a:lnTo>
                  <a:pt x="3283" y="799"/>
                </a:lnTo>
                <a:lnTo>
                  <a:pt x="3323" y="769"/>
                </a:lnTo>
                <a:lnTo>
                  <a:pt x="3353" y="733"/>
                </a:lnTo>
                <a:lnTo>
                  <a:pt x="3374" y="691"/>
                </a:lnTo>
                <a:lnTo>
                  <a:pt x="3387" y="646"/>
                </a:lnTo>
                <a:lnTo>
                  <a:pt x="3391" y="598"/>
                </a:lnTo>
                <a:lnTo>
                  <a:pt x="3387" y="549"/>
                </a:lnTo>
                <a:lnTo>
                  <a:pt x="3375" y="501"/>
                </a:lnTo>
                <a:lnTo>
                  <a:pt x="3366" y="477"/>
                </a:lnTo>
                <a:lnTo>
                  <a:pt x="3356" y="454"/>
                </a:lnTo>
                <a:lnTo>
                  <a:pt x="3330" y="412"/>
                </a:lnTo>
                <a:lnTo>
                  <a:pt x="3297" y="379"/>
                </a:lnTo>
                <a:lnTo>
                  <a:pt x="3261" y="350"/>
                </a:lnTo>
                <a:lnTo>
                  <a:pt x="3222" y="328"/>
                </a:lnTo>
                <a:lnTo>
                  <a:pt x="3179" y="314"/>
                </a:lnTo>
                <a:lnTo>
                  <a:pt x="3111" y="301"/>
                </a:lnTo>
                <a:lnTo>
                  <a:pt x="3017" y="306"/>
                </a:lnTo>
                <a:lnTo>
                  <a:pt x="2925" y="332"/>
                </a:lnTo>
                <a:lnTo>
                  <a:pt x="2863" y="366"/>
                </a:lnTo>
                <a:lnTo>
                  <a:pt x="2825" y="394"/>
                </a:lnTo>
                <a:lnTo>
                  <a:pt x="2793" y="427"/>
                </a:lnTo>
                <a:lnTo>
                  <a:pt x="2764" y="464"/>
                </a:lnTo>
                <a:lnTo>
                  <a:pt x="2753" y="485"/>
                </a:lnTo>
                <a:lnTo>
                  <a:pt x="2735" y="520"/>
                </a:lnTo>
                <a:lnTo>
                  <a:pt x="2711" y="595"/>
                </a:lnTo>
                <a:lnTo>
                  <a:pt x="2704" y="673"/>
                </a:lnTo>
                <a:lnTo>
                  <a:pt x="2707" y="751"/>
                </a:lnTo>
                <a:lnTo>
                  <a:pt x="2726" y="829"/>
                </a:lnTo>
                <a:lnTo>
                  <a:pt x="2754" y="901"/>
                </a:lnTo>
                <a:lnTo>
                  <a:pt x="2794" y="970"/>
                </a:lnTo>
                <a:lnTo>
                  <a:pt x="2845" y="1029"/>
                </a:lnTo>
                <a:lnTo>
                  <a:pt x="2875" y="1055"/>
                </a:lnTo>
                <a:lnTo>
                  <a:pt x="2923" y="1094"/>
                </a:lnTo>
                <a:lnTo>
                  <a:pt x="3028" y="1153"/>
                </a:lnTo>
                <a:lnTo>
                  <a:pt x="3140" y="1193"/>
                </a:lnTo>
                <a:lnTo>
                  <a:pt x="3258" y="1213"/>
                </a:lnTo>
                <a:lnTo>
                  <a:pt x="3318" y="1217"/>
                </a:lnTo>
                <a:lnTo>
                  <a:pt x="3289" y="1230"/>
                </a:lnTo>
                <a:lnTo>
                  <a:pt x="3240" y="1267"/>
                </a:lnTo>
                <a:lnTo>
                  <a:pt x="3197" y="1313"/>
                </a:lnTo>
                <a:lnTo>
                  <a:pt x="3164" y="1365"/>
                </a:lnTo>
                <a:lnTo>
                  <a:pt x="3140" y="1423"/>
                </a:lnTo>
                <a:lnTo>
                  <a:pt x="3129" y="1486"/>
                </a:lnTo>
                <a:lnTo>
                  <a:pt x="3130" y="1548"/>
                </a:lnTo>
                <a:lnTo>
                  <a:pt x="3144" y="1609"/>
                </a:lnTo>
                <a:lnTo>
                  <a:pt x="3159" y="1639"/>
                </a:lnTo>
                <a:lnTo>
                  <a:pt x="3162" y="1646"/>
                </a:lnTo>
                <a:lnTo>
                  <a:pt x="3174" y="1655"/>
                </a:lnTo>
                <a:lnTo>
                  <a:pt x="3193" y="1658"/>
                </a:lnTo>
                <a:lnTo>
                  <a:pt x="3217" y="1644"/>
                </a:lnTo>
                <a:lnTo>
                  <a:pt x="3227" y="1618"/>
                </a:lnTo>
                <a:lnTo>
                  <a:pt x="3223" y="1601"/>
                </a:lnTo>
                <a:lnTo>
                  <a:pt x="3210" y="1570"/>
                </a:lnTo>
                <a:lnTo>
                  <a:pt x="3193" y="1506"/>
                </a:lnTo>
                <a:lnTo>
                  <a:pt x="3190" y="1443"/>
                </a:lnTo>
                <a:lnTo>
                  <a:pt x="3204" y="1378"/>
                </a:lnTo>
                <a:lnTo>
                  <a:pt x="3219" y="1348"/>
                </a:lnTo>
                <a:lnTo>
                  <a:pt x="3234" y="1325"/>
                </a:lnTo>
                <a:lnTo>
                  <a:pt x="3266" y="1286"/>
                </a:lnTo>
                <a:lnTo>
                  <a:pt x="3304" y="1254"/>
                </a:lnTo>
                <a:lnTo>
                  <a:pt x="3346" y="1228"/>
                </a:lnTo>
                <a:lnTo>
                  <a:pt x="3370" y="1217"/>
                </a:lnTo>
                <a:lnTo>
                  <a:pt x="3419" y="1215"/>
                </a:lnTo>
                <a:lnTo>
                  <a:pt x="3467" y="1210"/>
                </a:lnTo>
                <a:lnTo>
                  <a:pt x="3444" y="1234"/>
                </a:lnTo>
                <a:lnTo>
                  <a:pt x="3406" y="1293"/>
                </a:lnTo>
                <a:lnTo>
                  <a:pt x="3381" y="1356"/>
                </a:lnTo>
                <a:lnTo>
                  <a:pt x="3372" y="1422"/>
                </a:lnTo>
                <a:lnTo>
                  <a:pt x="3375" y="1456"/>
                </a:lnTo>
                <a:lnTo>
                  <a:pt x="3376" y="1465"/>
                </a:lnTo>
                <a:lnTo>
                  <a:pt x="3384" y="1479"/>
                </a:lnTo>
                <a:lnTo>
                  <a:pt x="3403" y="1491"/>
                </a:lnTo>
                <a:lnTo>
                  <a:pt x="3432" y="1487"/>
                </a:lnTo>
                <a:lnTo>
                  <a:pt x="3445" y="1471"/>
                </a:lnTo>
                <a:lnTo>
                  <a:pt x="3449" y="1456"/>
                </a:lnTo>
                <a:lnTo>
                  <a:pt x="3448" y="1445"/>
                </a:lnTo>
                <a:lnTo>
                  <a:pt x="3441" y="1410"/>
                </a:lnTo>
                <a:lnTo>
                  <a:pt x="3442" y="1344"/>
                </a:lnTo>
                <a:lnTo>
                  <a:pt x="3459" y="1282"/>
                </a:lnTo>
                <a:lnTo>
                  <a:pt x="3492" y="1226"/>
                </a:lnTo>
                <a:lnTo>
                  <a:pt x="3514" y="1202"/>
                </a:lnTo>
                <a:lnTo>
                  <a:pt x="3515" y="1200"/>
                </a:lnTo>
                <a:lnTo>
                  <a:pt x="3573" y="1189"/>
                </a:lnTo>
                <a:lnTo>
                  <a:pt x="3689" y="1155"/>
                </a:lnTo>
                <a:lnTo>
                  <a:pt x="3746" y="1136"/>
                </a:lnTo>
                <a:lnTo>
                  <a:pt x="3702" y="1184"/>
                </a:lnTo>
                <a:lnTo>
                  <a:pt x="3663" y="1237"/>
                </a:lnTo>
                <a:lnTo>
                  <a:pt x="3645" y="1264"/>
                </a:lnTo>
                <a:lnTo>
                  <a:pt x="3611" y="1322"/>
                </a:lnTo>
                <a:lnTo>
                  <a:pt x="3586" y="1385"/>
                </a:lnTo>
                <a:lnTo>
                  <a:pt x="3576" y="1449"/>
                </a:lnTo>
                <a:lnTo>
                  <a:pt x="3578" y="1483"/>
                </a:lnTo>
                <a:lnTo>
                  <a:pt x="3584" y="1509"/>
                </a:lnTo>
                <a:lnTo>
                  <a:pt x="3603" y="1558"/>
                </a:lnTo>
                <a:lnTo>
                  <a:pt x="3634" y="1602"/>
                </a:lnTo>
                <a:lnTo>
                  <a:pt x="3677" y="1632"/>
                </a:lnTo>
                <a:lnTo>
                  <a:pt x="3703" y="1637"/>
                </a:lnTo>
                <a:lnTo>
                  <a:pt x="3713" y="1639"/>
                </a:lnTo>
                <a:lnTo>
                  <a:pt x="3729" y="1636"/>
                </a:lnTo>
                <a:lnTo>
                  <a:pt x="3747" y="1622"/>
                </a:lnTo>
                <a:lnTo>
                  <a:pt x="3755" y="1595"/>
                </a:lnTo>
                <a:lnTo>
                  <a:pt x="3747" y="1572"/>
                </a:lnTo>
                <a:lnTo>
                  <a:pt x="3734" y="1561"/>
                </a:lnTo>
                <a:lnTo>
                  <a:pt x="3725" y="1557"/>
                </a:lnTo>
                <a:lnTo>
                  <a:pt x="3696" y="1544"/>
                </a:lnTo>
                <a:lnTo>
                  <a:pt x="3659" y="1508"/>
                </a:lnTo>
                <a:lnTo>
                  <a:pt x="3641" y="1465"/>
                </a:lnTo>
                <a:lnTo>
                  <a:pt x="3638" y="1417"/>
                </a:lnTo>
                <a:lnTo>
                  <a:pt x="3648" y="1365"/>
                </a:lnTo>
                <a:lnTo>
                  <a:pt x="3668" y="1315"/>
                </a:lnTo>
                <a:lnTo>
                  <a:pt x="3707" y="1241"/>
                </a:lnTo>
                <a:lnTo>
                  <a:pt x="3735" y="1200"/>
                </a:lnTo>
                <a:lnTo>
                  <a:pt x="3772" y="1153"/>
                </a:lnTo>
                <a:lnTo>
                  <a:pt x="3813" y="1108"/>
                </a:lnTo>
                <a:lnTo>
                  <a:pt x="3912" y="1066"/>
                </a:lnTo>
                <a:lnTo>
                  <a:pt x="4099" y="963"/>
                </a:lnTo>
                <a:lnTo>
                  <a:pt x="4189" y="906"/>
                </a:lnTo>
                <a:lnTo>
                  <a:pt x="4264" y="854"/>
                </a:lnTo>
                <a:lnTo>
                  <a:pt x="4339" y="800"/>
                </a:lnTo>
                <a:lnTo>
                  <a:pt x="4302" y="843"/>
                </a:lnTo>
                <a:lnTo>
                  <a:pt x="4242" y="937"/>
                </a:lnTo>
                <a:lnTo>
                  <a:pt x="4195" y="1042"/>
                </a:lnTo>
                <a:lnTo>
                  <a:pt x="4159" y="1154"/>
                </a:lnTo>
                <a:lnTo>
                  <a:pt x="4116" y="1328"/>
                </a:lnTo>
                <a:lnTo>
                  <a:pt x="4064" y="1556"/>
                </a:lnTo>
                <a:lnTo>
                  <a:pt x="4032" y="1661"/>
                </a:lnTo>
                <a:lnTo>
                  <a:pt x="4007" y="1728"/>
                </a:lnTo>
                <a:lnTo>
                  <a:pt x="3958" y="1823"/>
                </a:lnTo>
                <a:lnTo>
                  <a:pt x="3921" y="1882"/>
                </a:lnTo>
                <a:lnTo>
                  <a:pt x="3877" y="1937"/>
                </a:lnTo>
                <a:lnTo>
                  <a:pt x="3827" y="1987"/>
                </a:lnTo>
                <a:lnTo>
                  <a:pt x="3774" y="2034"/>
                </a:lnTo>
                <a:lnTo>
                  <a:pt x="3716" y="2074"/>
                </a:lnTo>
                <a:lnTo>
                  <a:pt x="3683" y="2092"/>
                </a:lnTo>
                <a:lnTo>
                  <a:pt x="3652" y="2109"/>
                </a:lnTo>
                <a:lnTo>
                  <a:pt x="3588" y="2136"/>
                </a:lnTo>
                <a:lnTo>
                  <a:pt x="3521" y="2158"/>
                </a:lnTo>
                <a:lnTo>
                  <a:pt x="3453" y="2173"/>
                </a:lnTo>
                <a:lnTo>
                  <a:pt x="3384" y="2180"/>
                </a:lnTo>
                <a:lnTo>
                  <a:pt x="3314" y="2182"/>
                </a:lnTo>
                <a:lnTo>
                  <a:pt x="3244" y="2176"/>
                </a:lnTo>
                <a:lnTo>
                  <a:pt x="3174" y="2164"/>
                </a:lnTo>
                <a:lnTo>
                  <a:pt x="3140" y="2154"/>
                </a:lnTo>
                <a:lnTo>
                  <a:pt x="3099" y="2141"/>
                </a:lnTo>
                <a:lnTo>
                  <a:pt x="3024" y="2109"/>
                </a:lnTo>
                <a:lnTo>
                  <a:pt x="2955" y="2070"/>
                </a:lnTo>
                <a:lnTo>
                  <a:pt x="2893" y="2025"/>
                </a:lnTo>
                <a:lnTo>
                  <a:pt x="2836" y="1974"/>
                </a:lnTo>
                <a:lnTo>
                  <a:pt x="2784" y="1917"/>
                </a:lnTo>
                <a:lnTo>
                  <a:pt x="2715" y="1827"/>
                </a:lnTo>
                <a:lnTo>
                  <a:pt x="2639" y="1690"/>
                </a:lnTo>
                <a:lnTo>
                  <a:pt x="2573" y="1547"/>
                </a:lnTo>
                <a:lnTo>
                  <a:pt x="2486" y="1322"/>
                </a:lnTo>
                <a:lnTo>
                  <a:pt x="2430" y="1177"/>
                </a:lnTo>
                <a:lnTo>
                  <a:pt x="2399" y="1102"/>
                </a:lnTo>
                <a:lnTo>
                  <a:pt x="2330" y="956"/>
                </a:lnTo>
                <a:lnTo>
                  <a:pt x="2251" y="816"/>
                </a:lnTo>
                <a:lnTo>
                  <a:pt x="2157" y="685"/>
                </a:lnTo>
                <a:lnTo>
                  <a:pt x="2103" y="624"/>
                </a:lnTo>
                <a:lnTo>
                  <a:pt x="2048" y="565"/>
                </a:lnTo>
                <a:lnTo>
                  <a:pt x="1925" y="459"/>
                </a:lnTo>
                <a:lnTo>
                  <a:pt x="1822" y="392"/>
                </a:lnTo>
                <a:lnTo>
                  <a:pt x="1751" y="353"/>
                </a:lnTo>
                <a:lnTo>
                  <a:pt x="1677" y="319"/>
                </a:lnTo>
                <a:lnTo>
                  <a:pt x="1601" y="292"/>
                </a:lnTo>
                <a:lnTo>
                  <a:pt x="1562" y="282"/>
                </a:lnTo>
                <a:lnTo>
                  <a:pt x="1503" y="269"/>
                </a:lnTo>
                <a:lnTo>
                  <a:pt x="1383" y="253"/>
                </a:lnTo>
                <a:lnTo>
                  <a:pt x="1261" y="253"/>
                </a:lnTo>
                <a:lnTo>
                  <a:pt x="1140" y="269"/>
                </a:lnTo>
                <a:lnTo>
                  <a:pt x="1082" y="284"/>
                </a:lnTo>
                <a:lnTo>
                  <a:pt x="1046" y="289"/>
                </a:lnTo>
                <a:lnTo>
                  <a:pt x="975" y="314"/>
                </a:lnTo>
                <a:lnTo>
                  <a:pt x="907" y="350"/>
                </a:lnTo>
                <a:lnTo>
                  <a:pt x="846" y="392"/>
                </a:lnTo>
                <a:lnTo>
                  <a:pt x="819" y="414"/>
                </a:lnTo>
                <a:lnTo>
                  <a:pt x="736" y="488"/>
                </a:lnTo>
                <a:lnTo>
                  <a:pt x="610" y="600"/>
                </a:lnTo>
                <a:lnTo>
                  <a:pt x="520" y="666"/>
                </a:lnTo>
                <a:lnTo>
                  <a:pt x="470" y="691"/>
                </a:lnTo>
                <a:lnTo>
                  <a:pt x="429" y="709"/>
                </a:lnTo>
                <a:lnTo>
                  <a:pt x="358" y="726"/>
                </a:lnTo>
                <a:lnTo>
                  <a:pt x="310" y="730"/>
                </a:lnTo>
                <a:lnTo>
                  <a:pt x="262" y="727"/>
                </a:lnTo>
                <a:lnTo>
                  <a:pt x="216" y="716"/>
                </a:lnTo>
                <a:lnTo>
                  <a:pt x="175" y="696"/>
                </a:lnTo>
                <a:lnTo>
                  <a:pt x="139" y="665"/>
                </a:lnTo>
                <a:lnTo>
                  <a:pt x="124" y="644"/>
                </a:lnTo>
                <a:lnTo>
                  <a:pt x="114" y="629"/>
                </a:lnTo>
                <a:lnTo>
                  <a:pt x="100" y="597"/>
                </a:lnTo>
                <a:lnTo>
                  <a:pt x="94" y="562"/>
                </a:lnTo>
                <a:lnTo>
                  <a:pt x="100" y="527"/>
                </a:lnTo>
                <a:lnTo>
                  <a:pt x="107" y="508"/>
                </a:lnTo>
                <a:lnTo>
                  <a:pt x="123" y="480"/>
                </a:lnTo>
                <a:lnTo>
                  <a:pt x="159" y="445"/>
                </a:lnTo>
                <a:lnTo>
                  <a:pt x="188" y="431"/>
                </a:lnTo>
                <a:lnTo>
                  <a:pt x="206" y="428"/>
                </a:lnTo>
                <a:lnTo>
                  <a:pt x="215" y="427"/>
                </a:lnTo>
                <a:lnTo>
                  <a:pt x="232" y="418"/>
                </a:lnTo>
                <a:lnTo>
                  <a:pt x="246" y="398"/>
                </a:lnTo>
                <a:lnTo>
                  <a:pt x="246" y="367"/>
                </a:lnTo>
                <a:lnTo>
                  <a:pt x="232" y="348"/>
                </a:lnTo>
                <a:lnTo>
                  <a:pt x="216" y="340"/>
                </a:lnTo>
                <a:lnTo>
                  <a:pt x="206" y="339"/>
                </a:lnTo>
                <a:lnTo>
                  <a:pt x="180" y="337"/>
                </a:lnTo>
                <a:lnTo>
                  <a:pt x="135" y="348"/>
                </a:lnTo>
                <a:lnTo>
                  <a:pt x="93" y="370"/>
                </a:lnTo>
                <a:lnTo>
                  <a:pt x="58" y="399"/>
                </a:lnTo>
                <a:lnTo>
                  <a:pt x="31" y="438"/>
                </a:lnTo>
                <a:lnTo>
                  <a:pt x="11" y="482"/>
                </a:lnTo>
                <a:lnTo>
                  <a:pt x="1" y="529"/>
                </a:lnTo>
                <a:lnTo>
                  <a:pt x="0" y="576"/>
                </a:lnTo>
                <a:lnTo>
                  <a:pt x="4" y="599"/>
                </a:lnTo>
                <a:lnTo>
                  <a:pt x="10" y="624"/>
                </a:lnTo>
                <a:lnTo>
                  <a:pt x="32" y="669"/>
                </a:lnTo>
                <a:lnTo>
                  <a:pt x="62" y="708"/>
                </a:lnTo>
                <a:lnTo>
                  <a:pt x="98" y="742"/>
                </a:lnTo>
                <a:lnTo>
                  <a:pt x="141" y="768"/>
                </a:lnTo>
                <a:lnTo>
                  <a:pt x="188" y="787"/>
                </a:lnTo>
                <a:lnTo>
                  <a:pt x="237" y="799"/>
                </a:lnTo>
                <a:lnTo>
                  <a:pt x="288" y="803"/>
                </a:lnTo>
                <a:lnTo>
                  <a:pt x="312" y="800"/>
                </a:lnTo>
                <a:lnTo>
                  <a:pt x="338" y="797"/>
                </a:lnTo>
                <a:lnTo>
                  <a:pt x="390" y="784"/>
                </a:lnTo>
                <a:lnTo>
                  <a:pt x="463" y="757"/>
                </a:lnTo>
                <a:lnTo>
                  <a:pt x="549" y="703"/>
                </a:lnTo>
                <a:lnTo>
                  <a:pt x="630" y="637"/>
                </a:lnTo>
                <a:lnTo>
                  <a:pt x="667" y="599"/>
                </a:lnTo>
                <a:lnTo>
                  <a:pt x="643" y="644"/>
                </a:lnTo>
                <a:lnTo>
                  <a:pt x="605" y="739"/>
                </a:lnTo>
                <a:lnTo>
                  <a:pt x="592" y="790"/>
                </a:lnTo>
                <a:lnTo>
                  <a:pt x="584" y="823"/>
                </a:lnTo>
                <a:lnTo>
                  <a:pt x="577" y="892"/>
                </a:lnTo>
                <a:lnTo>
                  <a:pt x="574" y="959"/>
                </a:lnTo>
                <a:lnTo>
                  <a:pt x="581" y="1028"/>
                </a:lnTo>
                <a:lnTo>
                  <a:pt x="592" y="1094"/>
                </a:lnTo>
                <a:lnTo>
                  <a:pt x="614" y="1158"/>
                </a:lnTo>
                <a:lnTo>
                  <a:pt x="643" y="1220"/>
                </a:lnTo>
                <a:lnTo>
                  <a:pt x="680" y="1277"/>
                </a:lnTo>
                <a:lnTo>
                  <a:pt x="704" y="1304"/>
                </a:lnTo>
                <a:lnTo>
                  <a:pt x="724" y="1328"/>
                </a:lnTo>
                <a:lnTo>
                  <a:pt x="772" y="1369"/>
                </a:lnTo>
                <a:lnTo>
                  <a:pt x="825" y="1405"/>
                </a:lnTo>
                <a:lnTo>
                  <a:pt x="881" y="1436"/>
                </a:lnTo>
                <a:lnTo>
                  <a:pt x="941" y="1460"/>
                </a:lnTo>
                <a:lnTo>
                  <a:pt x="1003" y="1478"/>
                </a:lnTo>
                <a:lnTo>
                  <a:pt x="1067" y="1488"/>
                </a:lnTo>
                <a:lnTo>
                  <a:pt x="1130" y="1490"/>
                </a:lnTo>
                <a:lnTo>
                  <a:pt x="1161" y="1488"/>
                </a:lnTo>
                <a:lnTo>
                  <a:pt x="1192" y="1484"/>
                </a:lnTo>
                <a:lnTo>
                  <a:pt x="1253" y="1471"/>
                </a:lnTo>
                <a:lnTo>
                  <a:pt x="1312" y="1452"/>
                </a:lnTo>
                <a:lnTo>
                  <a:pt x="1366" y="1425"/>
                </a:lnTo>
                <a:lnTo>
                  <a:pt x="1417" y="1391"/>
                </a:lnTo>
                <a:lnTo>
                  <a:pt x="1462" y="1351"/>
                </a:lnTo>
                <a:lnTo>
                  <a:pt x="1501" y="1304"/>
                </a:lnTo>
                <a:lnTo>
                  <a:pt x="1532" y="1250"/>
                </a:lnTo>
                <a:lnTo>
                  <a:pt x="1545" y="1221"/>
                </a:lnTo>
                <a:lnTo>
                  <a:pt x="1555" y="1193"/>
                </a:lnTo>
                <a:lnTo>
                  <a:pt x="1569" y="1136"/>
                </a:lnTo>
                <a:lnTo>
                  <a:pt x="1577" y="1076"/>
                </a:lnTo>
                <a:lnTo>
                  <a:pt x="1577" y="1015"/>
                </a:lnTo>
                <a:lnTo>
                  <a:pt x="1571" y="956"/>
                </a:lnTo>
                <a:lnTo>
                  <a:pt x="1556" y="897"/>
                </a:lnTo>
                <a:lnTo>
                  <a:pt x="1536" y="840"/>
                </a:lnTo>
                <a:lnTo>
                  <a:pt x="1509" y="787"/>
                </a:lnTo>
                <a:lnTo>
                  <a:pt x="1492" y="762"/>
                </a:lnTo>
                <a:lnTo>
                  <a:pt x="1472" y="736"/>
                </a:lnTo>
                <a:lnTo>
                  <a:pt x="1426" y="689"/>
                </a:lnTo>
                <a:lnTo>
                  <a:pt x="1371" y="648"/>
                </a:lnTo>
                <a:lnTo>
                  <a:pt x="1313" y="617"/>
                </a:lnTo>
                <a:lnTo>
                  <a:pt x="1249" y="597"/>
                </a:lnTo>
                <a:lnTo>
                  <a:pt x="1184" y="587"/>
                </a:lnTo>
                <a:lnTo>
                  <a:pt x="1120" y="593"/>
                </a:lnTo>
                <a:lnTo>
                  <a:pt x="1055" y="612"/>
                </a:lnTo>
                <a:lnTo>
                  <a:pt x="1024" y="629"/>
                </a:lnTo>
                <a:lnTo>
                  <a:pt x="994" y="647"/>
                </a:lnTo>
                <a:lnTo>
                  <a:pt x="940" y="692"/>
                </a:lnTo>
                <a:lnTo>
                  <a:pt x="898" y="748"/>
                </a:lnTo>
                <a:lnTo>
                  <a:pt x="880" y="796"/>
                </a:lnTo>
                <a:lnTo>
                  <a:pt x="873" y="831"/>
                </a:lnTo>
                <a:lnTo>
                  <a:pt x="873" y="849"/>
                </a:lnTo>
                <a:lnTo>
                  <a:pt x="875" y="882"/>
                </a:lnTo>
                <a:lnTo>
                  <a:pt x="888" y="943"/>
                </a:lnTo>
                <a:lnTo>
                  <a:pt x="912" y="998"/>
                </a:lnTo>
                <a:lnTo>
                  <a:pt x="954" y="1045"/>
                </a:lnTo>
                <a:lnTo>
                  <a:pt x="981" y="1062"/>
                </a:lnTo>
                <a:lnTo>
                  <a:pt x="990" y="1066"/>
                </a:lnTo>
                <a:lnTo>
                  <a:pt x="1006" y="1061"/>
                </a:lnTo>
                <a:lnTo>
                  <a:pt x="1015" y="1046"/>
                </a:lnTo>
                <a:lnTo>
                  <a:pt x="1012" y="1029"/>
                </a:lnTo>
                <a:lnTo>
                  <a:pt x="1004" y="1022"/>
                </a:lnTo>
                <a:lnTo>
                  <a:pt x="987" y="1010"/>
                </a:lnTo>
                <a:lnTo>
                  <a:pt x="960" y="980"/>
                </a:lnTo>
                <a:lnTo>
                  <a:pt x="943" y="946"/>
                </a:lnTo>
                <a:lnTo>
                  <a:pt x="936" y="909"/>
                </a:lnTo>
                <a:lnTo>
                  <a:pt x="937" y="871"/>
                </a:lnTo>
                <a:lnTo>
                  <a:pt x="946" y="834"/>
                </a:lnTo>
                <a:lnTo>
                  <a:pt x="963" y="799"/>
                </a:lnTo>
                <a:lnTo>
                  <a:pt x="987" y="769"/>
                </a:lnTo>
                <a:lnTo>
                  <a:pt x="1002" y="755"/>
                </a:lnTo>
                <a:lnTo>
                  <a:pt x="1032" y="735"/>
                </a:lnTo>
                <a:lnTo>
                  <a:pt x="1098" y="711"/>
                </a:lnTo>
                <a:lnTo>
                  <a:pt x="1170" y="704"/>
                </a:lnTo>
                <a:lnTo>
                  <a:pt x="1240" y="714"/>
                </a:lnTo>
                <a:lnTo>
                  <a:pt x="1273" y="727"/>
                </a:lnTo>
                <a:lnTo>
                  <a:pt x="1300" y="739"/>
                </a:lnTo>
                <a:lnTo>
                  <a:pt x="1345" y="770"/>
                </a:lnTo>
                <a:lnTo>
                  <a:pt x="1385" y="810"/>
                </a:lnTo>
                <a:lnTo>
                  <a:pt x="1418" y="856"/>
                </a:lnTo>
                <a:lnTo>
                  <a:pt x="1442" y="908"/>
                </a:lnTo>
                <a:lnTo>
                  <a:pt x="1461" y="962"/>
                </a:lnTo>
                <a:lnTo>
                  <a:pt x="1472" y="1018"/>
                </a:lnTo>
                <a:lnTo>
                  <a:pt x="1477" y="1073"/>
                </a:lnTo>
                <a:lnTo>
                  <a:pt x="1476" y="1101"/>
                </a:lnTo>
                <a:lnTo>
                  <a:pt x="1474" y="1137"/>
                </a:lnTo>
                <a:lnTo>
                  <a:pt x="1458" y="1204"/>
                </a:lnTo>
                <a:lnTo>
                  <a:pt x="1431" y="1261"/>
                </a:lnTo>
                <a:lnTo>
                  <a:pt x="1394" y="1309"/>
                </a:lnTo>
                <a:lnTo>
                  <a:pt x="1350" y="1350"/>
                </a:lnTo>
                <a:lnTo>
                  <a:pt x="1300" y="1381"/>
                </a:lnTo>
                <a:lnTo>
                  <a:pt x="1243" y="1404"/>
                </a:lnTo>
                <a:lnTo>
                  <a:pt x="1183" y="1418"/>
                </a:lnTo>
                <a:lnTo>
                  <a:pt x="1120" y="1425"/>
                </a:lnTo>
                <a:lnTo>
                  <a:pt x="1055" y="1423"/>
                </a:lnTo>
                <a:lnTo>
                  <a:pt x="990" y="1414"/>
                </a:lnTo>
                <a:lnTo>
                  <a:pt x="928" y="1396"/>
                </a:lnTo>
                <a:lnTo>
                  <a:pt x="867" y="1372"/>
                </a:lnTo>
                <a:lnTo>
                  <a:pt x="811" y="1340"/>
                </a:lnTo>
                <a:lnTo>
                  <a:pt x="761" y="1300"/>
                </a:lnTo>
                <a:lnTo>
                  <a:pt x="717" y="1254"/>
                </a:lnTo>
                <a:lnTo>
                  <a:pt x="698" y="1228"/>
                </a:lnTo>
                <a:lnTo>
                  <a:pt x="679" y="1195"/>
                </a:lnTo>
                <a:lnTo>
                  <a:pt x="648" y="1127"/>
                </a:lnTo>
                <a:lnTo>
                  <a:pt x="627" y="1054"/>
                </a:lnTo>
                <a:lnTo>
                  <a:pt x="617" y="980"/>
                </a:lnTo>
                <a:lnTo>
                  <a:pt x="617" y="905"/>
                </a:lnTo>
                <a:lnTo>
                  <a:pt x="626" y="830"/>
                </a:lnTo>
                <a:lnTo>
                  <a:pt x="645" y="757"/>
                </a:lnTo>
                <a:lnTo>
                  <a:pt x="673" y="686"/>
                </a:lnTo>
                <a:lnTo>
                  <a:pt x="689" y="652"/>
                </a:lnTo>
                <a:lnTo>
                  <a:pt x="710" y="617"/>
                </a:lnTo>
                <a:lnTo>
                  <a:pt x="758" y="551"/>
                </a:lnTo>
                <a:lnTo>
                  <a:pt x="814" y="492"/>
                </a:lnTo>
                <a:lnTo>
                  <a:pt x="875" y="440"/>
                </a:lnTo>
                <a:lnTo>
                  <a:pt x="942" y="397"/>
                </a:lnTo>
                <a:lnTo>
                  <a:pt x="1015" y="362"/>
                </a:lnTo>
                <a:lnTo>
                  <a:pt x="1091" y="335"/>
                </a:lnTo>
                <a:lnTo>
                  <a:pt x="1172" y="317"/>
                </a:lnTo>
                <a:lnTo>
                  <a:pt x="1213" y="313"/>
                </a:lnTo>
                <a:lnTo>
                  <a:pt x="1254" y="309"/>
                </a:lnTo>
                <a:lnTo>
                  <a:pt x="1339" y="309"/>
                </a:lnTo>
                <a:lnTo>
                  <a:pt x="1422" y="315"/>
                </a:lnTo>
                <a:lnTo>
                  <a:pt x="1503" y="331"/>
                </a:lnTo>
                <a:lnTo>
                  <a:pt x="1584" y="353"/>
                </a:lnTo>
                <a:lnTo>
                  <a:pt x="1661" y="383"/>
                </a:lnTo>
                <a:lnTo>
                  <a:pt x="1737" y="420"/>
                </a:lnTo>
                <a:lnTo>
                  <a:pt x="1809" y="464"/>
                </a:lnTo>
                <a:lnTo>
                  <a:pt x="1843" y="489"/>
                </a:lnTo>
                <a:lnTo>
                  <a:pt x="1909" y="541"/>
                </a:lnTo>
                <a:lnTo>
                  <a:pt x="2026" y="659"/>
                </a:lnTo>
                <a:lnTo>
                  <a:pt x="2128" y="791"/>
                </a:lnTo>
                <a:lnTo>
                  <a:pt x="2214" y="933"/>
                </a:lnTo>
                <a:lnTo>
                  <a:pt x="2249" y="1009"/>
                </a:lnTo>
                <a:lnTo>
                  <a:pt x="2302" y="1129"/>
                </a:lnTo>
                <a:lnTo>
                  <a:pt x="2392" y="1385"/>
                </a:lnTo>
                <a:lnTo>
                  <a:pt x="2439" y="1513"/>
                </a:lnTo>
                <a:lnTo>
                  <a:pt x="2394" y="1475"/>
                </a:lnTo>
                <a:lnTo>
                  <a:pt x="2297" y="1409"/>
                </a:lnTo>
                <a:lnTo>
                  <a:pt x="2192" y="1360"/>
                </a:lnTo>
                <a:lnTo>
                  <a:pt x="2107" y="1338"/>
                </a:lnTo>
                <a:lnTo>
                  <a:pt x="2049" y="1330"/>
                </a:lnTo>
                <a:lnTo>
                  <a:pt x="2019" y="1329"/>
                </a:lnTo>
                <a:lnTo>
                  <a:pt x="1980" y="1330"/>
                </a:lnTo>
                <a:lnTo>
                  <a:pt x="1905" y="1339"/>
                </a:lnTo>
                <a:lnTo>
                  <a:pt x="1834" y="1360"/>
                </a:lnTo>
                <a:lnTo>
                  <a:pt x="1766" y="1392"/>
                </a:lnTo>
                <a:lnTo>
                  <a:pt x="1707" y="1434"/>
                </a:lnTo>
                <a:lnTo>
                  <a:pt x="1655" y="1486"/>
                </a:lnTo>
                <a:lnTo>
                  <a:pt x="1615" y="1547"/>
                </a:lnTo>
                <a:lnTo>
                  <a:pt x="1588" y="1618"/>
                </a:lnTo>
                <a:lnTo>
                  <a:pt x="1580" y="1657"/>
                </a:lnTo>
                <a:lnTo>
                  <a:pt x="1577" y="1681"/>
                </a:lnTo>
                <a:lnTo>
                  <a:pt x="1576" y="1706"/>
                </a:lnTo>
                <a:lnTo>
                  <a:pt x="1575" y="1710"/>
                </a:lnTo>
                <a:lnTo>
                  <a:pt x="1576" y="1715"/>
                </a:lnTo>
                <a:lnTo>
                  <a:pt x="1577" y="1744"/>
                </a:lnTo>
                <a:lnTo>
                  <a:pt x="1588" y="1801"/>
                </a:lnTo>
                <a:lnTo>
                  <a:pt x="1597" y="1828"/>
                </a:lnTo>
                <a:lnTo>
                  <a:pt x="1589" y="1847"/>
                </a:lnTo>
                <a:lnTo>
                  <a:pt x="1562" y="1880"/>
                </a:lnTo>
                <a:lnTo>
                  <a:pt x="1544" y="1890"/>
                </a:lnTo>
                <a:lnTo>
                  <a:pt x="1531" y="1895"/>
                </a:lnTo>
                <a:lnTo>
                  <a:pt x="1506" y="1898"/>
                </a:lnTo>
                <a:lnTo>
                  <a:pt x="1481" y="1893"/>
                </a:lnTo>
                <a:lnTo>
                  <a:pt x="1458" y="1881"/>
                </a:lnTo>
                <a:lnTo>
                  <a:pt x="1429" y="1855"/>
                </a:lnTo>
                <a:lnTo>
                  <a:pt x="1413" y="1820"/>
                </a:lnTo>
                <a:lnTo>
                  <a:pt x="1409" y="1795"/>
                </a:lnTo>
                <a:lnTo>
                  <a:pt x="1410" y="1782"/>
                </a:lnTo>
                <a:lnTo>
                  <a:pt x="1411" y="1772"/>
                </a:lnTo>
                <a:lnTo>
                  <a:pt x="1406" y="1757"/>
                </a:lnTo>
                <a:lnTo>
                  <a:pt x="1392" y="1738"/>
                </a:lnTo>
                <a:lnTo>
                  <a:pt x="1362" y="1729"/>
                </a:lnTo>
                <a:lnTo>
                  <a:pt x="1343" y="1738"/>
                </a:lnTo>
                <a:lnTo>
                  <a:pt x="1334" y="1751"/>
                </a:lnTo>
                <a:lnTo>
                  <a:pt x="1331" y="1760"/>
                </a:lnTo>
                <a:lnTo>
                  <a:pt x="1328" y="1781"/>
                </a:lnTo>
                <a:lnTo>
                  <a:pt x="1334" y="1824"/>
                </a:lnTo>
                <a:lnTo>
                  <a:pt x="1349" y="1864"/>
                </a:lnTo>
                <a:lnTo>
                  <a:pt x="1374" y="1900"/>
                </a:lnTo>
                <a:lnTo>
                  <a:pt x="1406" y="1929"/>
                </a:lnTo>
                <a:lnTo>
                  <a:pt x="1444" y="1947"/>
                </a:lnTo>
                <a:lnTo>
                  <a:pt x="1485" y="1955"/>
                </a:lnTo>
                <a:lnTo>
                  <a:pt x="1528" y="1947"/>
                </a:lnTo>
                <a:lnTo>
                  <a:pt x="1549" y="1937"/>
                </a:lnTo>
                <a:lnTo>
                  <a:pt x="1569" y="1922"/>
                </a:lnTo>
                <a:lnTo>
                  <a:pt x="1602" y="1886"/>
                </a:lnTo>
                <a:lnTo>
                  <a:pt x="1612" y="1864"/>
                </a:lnTo>
                <a:lnTo>
                  <a:pt x="1632" y="1898"/>
                </a:lnTo>
                <a:lnTo>
                  <a:pt x="1656" y="1926"/>
                </a:lnTo>
                <a:lnTo>
                  <a:pt x="1685" y="1954"/>
                </a:lnTo>
                <a:lnTo>
                  <a:pt x="1750" y="1996"/>
                </a:lnTo>
                <a:lnTo>
                  <a:pt x="1823" y="2021"/>
                </a:lnTo>
                <a:lnTo>
                  <a:pt x="1881" y="2026"/>
                </a:lnTo>
                <a:lnTo>
                  <a:pt x="1919" y="2022"/>
                </a:lnTo>
                <a:lnTo>
                  <a:pt x="1939" y="2018"/>
                </a:lnTo>
                <a:lnTo>
                  <a:pt x="1973" y="2008"/>
                </a:lnTo>
                <a:lnTo>
                  <a:pt x="2036" y="1972"/>
                </a:lnTo>
                <a:lnTo>
                  <a:pt x="2075" y="1934"/>
                </a:lnTo>
                <a:lnTo>
                  <a:pt x="2094" y="1904"/>
                </a:lnTo>
                <a:lnTo>
                  <a:pt x="2109" y="1871"/>
                </a:lnTo>
                <a:lnTo>
                  <a:pt x="2114" y="1836"/>
                </a:lnTo>
                <a:lnTo>
                  <a:pt x="2113" y="1816"/>
                </a:lnTo>
                <a:lnTo>
                  <a:pt x="2107" y="1784"/>
                </a:lnTo>
                <a:lnTo>
                  <a:pt x="2084" y="1723"/>
                </a:lnTo>
                <a:lnTo>
                  <a:pt x="2055" y="1685"/>
                </a:lnTo>
                <a:lnTo>
                  <a:pt x="2031" y="1665"/>
                </a:lnTo>
                <a:lnTo>
                  <a:pt x="2002" y="1650"/>
                </a:lnTo>
                <a:lnTo>
                  <a:pt x="1971" y="1644"/>
                </a:lnTo>
                <a:lnTo>
                  <a:pt x="1953" y="1642"/>
                </a:lnTo>
                <a:lnTo>
                  <a:pt x="1939" y="1645"/>
                </a:lnTo>
                <a:lnTo>
                  <a:pt x="1922" y="1662"/>
                </a:lnTo>
                <a:lnTo>
                  <a:pt x="1918" y="1687"/>
                </a:lnTo>
                <a:lnTo>
                  <a:pt x="1931" y="1709"/>
                </a:lnTo>
                <a:lnTo>
                  <a:pt x="1944" y="1714"/>
                </a:lnTo>
                <a:lnTo>
                  <a:pt x="1956" y="1719"/>
                </a:lnTo>
                <a:lnTo>
                  <a:pt x="1978" y="1732"/>
                </a:lnTo>
                <a:lnTo>
                  <a:pt x="2002" y="1760"/>
                </a:lnTo>
                <a:lnTo>
                  <a:pt x="2015" y="1808"/>
                </a:lnTo>
                <a:lnTo>
                  <a:pt x="2009" y="1845"/>
                </a:lnTo>
                <a:lnTo>
                  <a:pt x="1997" y="1868"/>
                </a:lnTo>
                <a:lnTo>
                  <a:pt x="1989" y="1878"/>
                </a:lnTo>
                <a:lnTo>
                  <a:pt x="1967" y="1898"/>
                </a:lnTo>
                <a:lnTo>
                  <a:pt x="1914" y="1924"/>
                </a:lnTo>
                <a:lnTo>
                  <a:pt x="1855" y="1930"/>
                </a:lnTo>
                <a:lnTo>
                  <a:pt x="1796" y="1920"/>
                </a:lnTo>
                <a:lnTo>
                  <a:pt x="1769" y="1907"/>
                </a:lnTo>
                <a:lnTo>
                  <a:pt x="1739" y="1890"/>
                </a:lnTo>
                <a:lnTo>
                  <a:pt x="1694" y="1845"/>
                </a:lnTo>
                <a:lnTo>
                  <a:pt x="1663" y="1792"/>
                </a:lnTo>
                <a:lnTo>
                  <a:pt x="1647" y="1732"/>
                </a:lnTo>
                <a:lnTo>
                  <a:pt x="1646" y="1671"/>
                </a:lnTo>
                <a:lnTo>
                  <a:pt x="1658" y="1609"/>
                </a:lnTo>
                <a:lnTo>
                  <a:pt x="1684" y="1550"/>
                </a:lnTo>
                <a:lnTo>
                  <a:pt x="1721" y="1499"/>
                </a:lnTo>
                <a:lnTo>
                  <a:pt x="1744" y="1475"/>
                </a:lnTo>
                <a:lnTo>
                  <a:pt x="1773" y="1452"/>
                </a:lnTo>
                <a:lnTo>
                  <a:pt x="1835" y="1417"/>
                </a:lnTo>
                <a:lnTo>
                  <a:pt x="1903" y="1394"/>
                </a:lnTo>
                <a:lnTo>
                  <a:pt x="1973" y="1383"/>
                </a:lnTo>
                <a:lnTo>
                  <a:pt x="2044" y="1383"/>
                </a:lnTo>
                <a:lnTo>
                  <a:pt x="2114" y="1394"/>
                </a:lnTo>
                <a:lnTo>
                  <a:pt x="2184" y="1413"/>
                </a:lnTo>
                <a:lnTo>
                  <a:pt x="2250" y="1440"/>
                </a:lnTo>
                <a:lnTo>
                  <a:pt x="2281" y="1457"/>
                </a:lnTo>
                <a:lnTo>
                  <a:pt x="2334" y="1488"/>
                </a:lnTo>
                <a:lnTo>
                  <a:pt x="2430" y="1561"/>
                </a:lnTo>
                <a:lnTo>
                  <a:pt x="2474" y="1602"/>
                </a:lnTo>
                <a:lnTo>
                  <a:pt x="2504" y="1674"/>
                </a:lnTo>
                <a:lnTo>
                  <a:pt x="2573" y="1810"/>
                </a:lnTo>
                <a:lnTo>
                  <a:pt x="2654" y="1937"/>
                </a:lnTo>
                <a:lnTo>
                  <a:pt x="2728" y="2022"/>
                </a:lnTo>
                <a:lnTo>
                  <a:pt x="2783" y="2075"/>
                </a:lnTo>
                <a:lnTo>
                  <a:pt x="2812" y="2100"/>
                </a:lnTo>
                <a:lnTo>
                  <a:pt x="2847" y="2126"/>
                </a:lnTo>
                <a:lnTo>
                  <a:pt x="2919" y="2173"/>
                </a:lnTo>
                <a:lnTo>
                  <a:pt x="2994" y="2213"/>
                </a:lnTo>
                <a:lnTo>
                  <a:pt x="3073" y="2244"/>
                </a:lnTo>
                <a:lnTo>
                  <a:pt x="3155" y="2266"/>
                </a:lnTo>
                <a:lnTo>
                  <a:pt x="3239" y="2280"/>
                </a:lnTo>
                <a:lnTo>
                  <a:pt x="3324" y="2287"/>
                </a:lnTo>
                <a:lnTo>
                  <a:pt x="3410" y="2283"/>
                </a:lnTo>
                <a:lnTo>
                  <a:pt x="3453" y="2276"/>
                </a:lnTo>
                <a:lnTo>
                  <a:pt x="3492" y="2270"/>
                </a:lnTo>
                <a:lnTo>
                  <a:pt x="3568" y="2250"/>
                </a:lnTo>
                <a:lnTo>
                  <a:pt x="3642" y="2223"/>
                </a:lnTo>
                <a:lnTo>
                  <a:pt x="3713" y="2188"/>
                </a:lnTo>
                <a:lnTo>
                  <a:pt x="3781" y="2147"/>
                </a:lnTo>
                <a:lnTo>
                  <a:pt x="3843" y="2100"/>
                </a:lnTo>
                <a:lnTo>
                  <a:pt x="3901" y="2047"/>
                </a:lnTo>
                <a:lnTo>
                  <a:pt x="3954" y="1987"/>
                </a:lnTo>
                <a:lnTo>
                  <a:pt x="3978" y="1956"/>
                </a:lnTo>
                <a:lnTo>
                  <a:pt x="3983" y="1986"/>
                </a:lnTo>
                <a:lnTo>
                  <a:pt x="4002" y="2042"/>
                </a:lnTo>
                <a:lnTo>
                  <a:pt x="4031" y="2094"/>
                </a:lnTo>
                <a:lnTo>
                  <a:pt x="4066" y="2140"/>
                </a:lnTo>
                <a:lnTo>
                  <a:pt x="4110" y="2179"/>
                </a:lnTo>
                <a:lnTo>
                  <a:pt x="4159" y="2211"/>
                </a:lnTo>
                <a:lnTo>
                  <a:pt x="4215" y="2235"/>
                </a:lnTo>
                <a:lnTo>
                  <a:pt x="4273" y="2248"/>
                </a:lnTo>
                <a:lnTo>
                  <a:pt x="4304" y="2252"/>
                </a:lnTo>
                <a:lnTo>
                  <a:pt x="4341" y="2252"/>
                </a:lnTo>
                <a:lnTo>
                  <a:pt x="4413" y="2239"/>
                </a:lnTo>
                <a:lnTo>
                  <a:pt x="4482" y="2210"/>
                </a:lnTo>
                <a:lnTo>
                  <a:pt x="4544" y="2170"/>
                </a:lnTo>
                <a:lnTo>
                  <a:pt x="4596" y="2117"/>
                </a:lnTo>
                <a:lnTo>
                  <a:pt x="4635" y="2056"/>
                </a:lnTo>
                <a:lnTo>
                  <a:pt x="4656" y="1987"/>
                </a:lnTo>
                <a:lnTo>
                  <a:pt x="4657" y="1913"/>
                </a:lnTo>
                <a:lnTo>
                  <a:pt x="4648" y="1874"/>
                </a:lnTo>
                <a:lnTo>
                  <a:pt x="4636" y="1839"/>
                </a:lnTo>
                <a:lnTo>
                  <a:pt x="4600" y="1776"/>
                </a:lnTo>
                <a:lnTo>
                  <a:pt x="4549" y="1725"/>
                </a:lnTo>
                <a:lnTo>
                  <a:pt x="4486" y="1692"/>
                </a:lnTo>
                <a:lnTo>
                  <a:pt x="4448" y="1683"/>
                </a:lnTo>
                <a:lnTo>
                  <a:pt x="4417" y="1679"/>
                </a:lnTo>
                <a:lnTo>
                  <a:pt x="4352" y="1690"/>
                </a:lnTo>
                <a:lnTo>
                  <a:pt x="4293" y="1719"/>
                </a:lnTo>
                <a:lnTo>
                  <a:pt x="4243" y="1763"/>
                </a:lnTo>
                <a:lnTo>
                  <a:pt x="4227" y="1790"/>
                </a:lnTo>
                <a:lnTo>
                  <a:pt x="4214" y="1815"/>
                </a:lnTo>
                <a:lnTo>
                  <a:pt x="4199" y="1874"/>
                </a:lnTo>
                <a:lnTo>
                  <a:pt x="4202" y="1920"/>
                </a:lnTo>
                <a:lnTo>
                  <a:pt x="4210" y="1948"/>
                </a:lnTo>
                <a:lnTo>
                  <a:pt x="4224" y="1974"/>
                </a:lnTo>
                <a:lnTo>
                  <a:pt x="4243" y="1995"/>
                </a:lnTo>
                <a:lnTo>
                  <a:pt x="4258" y="2004"/>
                </a:lnTo>
                <a:lnTo>
                  <a:pt x="4269" y="2011"/>
                </a:lnTo>
                <a:lnTo>
                  <a:pt x="4297" y="2018"/>
                </a:lnTo>
                <a:lnTo>
                  <a:pt x="4325" y="2018"/>
                </a:lnTo>
                <a:lnTo>
                  <a:pt x="4352" y="2012"/>
                </a:lnTo>
                <a:lnTo>
                  <a:pt x="4377" y="2000"/>
                </a:lnTo>
                <a:lnTo>
                  <a:pt x="4395" y="1983"/>
                </a:lnTo>
                <a:lnTo>
                  <a:pt x="4408" y="1960"/>
                </a:lnTo>
                <a:lnTo>
                  <a:pt x="4413" y="1933"/>
                </a:lnTo>
                <a:lnTo>
                  <a:pt x="4411" y="1917"/>
                </a:lnTo>
                <a:lnTo>
                  <a:pt x="4408" y="1908"/>
                </a:lnTo>
                <a:lnTo>
                  <a:pt x="4400" y="1898"/>
                </a:lnTo>
                <a:lnTo>
                  <a:pt x="4383" y="1890"/>
                </a:lnTo>
                <a:lnTo>
                  <a:pt x="4357" y="1898"/>
                </a:lnTo>
                <a:lnTo>
                  <a:pt x="4342" y="1920"/>
                </a:lnTo>
                <a:lnTo>
                  <a:pt x="4342" y="1935"/>
                </a:lnTo>
                <a:lnTo>
                  <a:pt x="4342" y="1952"/>
                </a:lnTo>
                <a:lnTo>
                  <a:pt x="4329" y="1977"/>
                </a:lnTo>
                <a:lnTo>
                  <a:pt x="4315" y="1986"/>
                </a:lnTo>
                <a:lnTo>
                  <a:pt x="4304" y="1986"/>
                </a:lnTo>
                <a:lnTo>
                  <a:pt x="4294" y="1985"/>
                </a:lnTo>
                <a:lnTo>
                  <a:pt x="4274" y="1977"/>
                </a:lnTo>
                <a:lnTo>
                  <a:pt x="4258" y="1963"/>
                </a:lnTo>
                <a:lnTo>
                  <a:pt x="4247" y="1944"/>
                </a:lnTo>
                <a:lnTo>
                  <a:pt x="4243" y="1934"/>
                </a:lnTo>
                <a:lnTo>
                  <a:pt x="4237" y="1904"/>
                </a:lnTo>
                <a:lnTo>
                  <a:pt x="4242" y="1862"/>
                </a:lnTo>
                <a:lnTo>
                  <a:pt x="4252" y="1836"/>
                </a:lnTo>
                <a:lnTo>
                  <a:pt x="4260" y="1823"/>
                </a:lnTo>
                <a:lnTo>
                  <a:pt x="4278" y="1801"/>
                </a:lnTo>
                <a:lnTo>
                  <a:pt x="4325" y="1767"/>
                </a:lnTo>
                <a:lnTo>
                  <a:pt x="4381" y="1750"/>
                </a:lnTo>
                <a:lnTo>
                  <a:pt x="4424" y="1751"/>
                </a:lnTo>
                <a:lnTo>
                  <a:pt x="4451" y="1759"/>
                </a:lnTo>
                <a:lnTo>
                  <a:pt x="4464" y="1767"/>
                </a:lnTo>
                <a:lnTo>
                  <a:pt x="4492" y="1784"/>
                </a:lnTo>
                <a:lnTo>
                  <a:pt x="4535" y="1828"/>
                </a:lnTo>
                <a:lnTo>
                  <a:pt x="4560" y="1878"/>
                </a:lnTo>
                <a:lnTo>
                  <a:pt x="4569" y="1934"/>
                </a:lnTo>
                <a:lnTo>
                  <a:pt x="4564" y="1990"/>
                </a:lnTo>
                <a:lnTo>
                  <a:pt x="4544" y="2044"/>
                </a:lnTo>
                <a:lnTo>
                  <a:pt x="4510" y="2094"/>
                </a:lnTo>
                <a:lnTo>
                  <a:pt x="4466" y="2135"/>
                </a:lnTo>
                <a:lnTo>
                  <a:pt x="4439" y="2151"/>
                </a:lnTo>
                <a:lnTo>
                  <a:pt x="4413" y="2164"/>
                </a:lnTo>
                <a:lnTo>
                  <a:pt x="4360" y="2179"/>
                </a:lnTo>
                <a:lnTo>
                  <a:pt x="4304" y="2183"/>
                </a:lnTo>
                <a:lnTo>
                  <a:pt x="4247" y="2179"/>
                </a:lnTo>
                <a:lnTo>
                  <a:pt x="4193" y="2165"/>
                </a:lnTo>
                <a:lnTo>
                  <a:pt x="4141" y="2140"/>
                </a:lnTo>
                <a:lnTo>
                  <a:pt x="4096" y="2108"/>
                </a:lnTo>
                <a:lnTo>
                  <a:pt x="4057" y="2068"/>
                </a:lnTo>
                <a:lnTo>
                  <a:pt x="4042" y="2043"/>
                </a:lnTo>
                <a:lnTo>
                  <a:pt x="4027" y="2013"/>
                </a:lnTo>
                <a:lnTo>
                  <a:pt x="4007" y="1951"/>
                </a:lnTo>
                <a:lnTo>
                  <a:pt x="4004" y="1917"/>
                </a:lnTo>
                <a:lnTo>
                  <a:pt x="4024" y="1885"/>
                </a:lnTo>
                <a:lnTo>
                  <a:pt x="4058" y="1817"/>
                </a:lnTo>
                <a:lnTo>
                  <a:pt x="4098" y="1712"/>
                </a:lnTo>
                <a:lnTo>
                  <a:pt x="4118" y="1640"/>
                </a:lnTo>
                <a:lnTo>
                  <a:pt x="4127" y="1632"/>
                </a:lnTo>
                <a:lnTo>
                  <a:pt x="4136" y="1626"/>
                </a:lnTo>
                <a:lnTo>
                  <a:pt x="4133" y="1623"/>
                </a:lnTo>
                <a:lnTo>
                  <a:pt x="4127" y="1627"/>
                </a:lnTo>
                <a:lnTo>
                  <a:pt x="4120" y="1631"/>
                </a:lnTo>
                <a:lnTo>
                  <a:pt x="4158" y="1445"/>
                </a:lnTo>
                <a:lnTo>
                  <a:pt x="4189" y="1258"/>
                </a:lnTo>
                <a:lnTo>
                  <a:pt x="4201" y="1198"/>
                </a:lnTo>
                <a:lnTo>
                  <a:pt x="4232" y="1079"/>
                </a:lnTo>
                <a:lnTo>
                  <a:pt x="4276" y="962"/>
                </a:lnTo>
                <a:lnTo>
                  <a:pt x="4334" y="856"/>
                </a:lnTo>
                <a:lnTo>
                  <a:pt x="4372" y="808"/>
                </a:lnTo>
                <a:lnTo>
                  <a:pt x="4360" y="841"/>
                </a:lnTo>
                <a:lnTo>
                  <a:pt x="4344" y="910"/>
                </a:lnTo>
                <a:lnTo>
                  <a:pt x="4337" y="980"/>
                </a:lnTo>
                <a:lnTo>
                  <a:pt x="4337" y="1050"/>
                </a:lnTo>
                <a:lnTo>
                  <a:pt x="4346" y="1119"/>
                </a:lnTo>
                <a:lnTo>
                  <a:pt x="4361" y="1188"/>
                </a:lnTo>
                <a:lnTo>
                  <a:pt x="4387" y="1252"/>
                </a:lnTo>
                <a:lnTo>
                  <a:pt x="4421" y="1315"/>
                </a:lnTo>
                <a:lnTo>
                  <a:pt x="4442" y="1343"/>
                </a:lnTo>
                <a:lnTo>
                  <a:pt x="4466" y="1375"/>
                </a:lnTo>
                <a:lnTo>
                  <a:pt x="4523" y="1433"/>
                </a:lnTo>
                <a:lnTo>
                  <a:pt x="4588" y="1482"/>
                </a:lnTo>
                <a:lnTo>
                  <a:pt x="4658" y="1522"/>
                </a:lnTo>
                <a:lnTo>
                  <a:pt x="4732" y="1552"/>
                </a:lnTo>
                <a:lnTo>
                  <a:pt x="4810" y="1572"/>
                </a:lnTo>
                <a:lnTo>
                  <a:pt x="4890" y="1580"/>
                </a:lnTo>
                <a:lnTo>
                  <a:pt x="4972" y="1578"/>
                </a:lnTo>
                <a:lnTo>
                  <a:pt x="5012" y="1571"/>
                </a:lnTo>
                <a:lnTo>
                  <a:pt x="5052" y="1562"/>
                </a:lnTo>
                <a:lnTo>
                  <a:pt x="5129" y="1534"/>
                </a:lnTo>
                <a:lnTo>
                  <a:pt x="5199" y="1495"/>
                </a:lnTo>
                <a:lnTo>
                  <a:pt x="5261" y="1444"/>
                </a:lnTo>
                <a:lnTo>
                  <a:pt x="5313" y="1385"/>
                </a:lnTo>
                <a:lnTo>
                  <a:pt x="5352" y="1316"/>
                </a:lnTo>
                <a:lnTo>
                  <a:pt x="5376" y="1241"/>
                </a:lnTo>
                <a:lnTo>
                  <a:pt x="5383" y="1159"/>
                </a:lnTo>
                <a:lnTo>
                  <a:pt x="5377" y="1116"/>
                </a:lnTo>
                <a:lnTo>
                  <a:pt x="5371" y="1081"/>
                </a:lnTo>
                <a:lnTo>
                  <a:pt x="5344" y="1016"/>
                </a:lnTo>
                <a:lnTo>
                  <a:pt x="5304" y="958"/>
                </a:lnTo>
                <a:lnTo>
                  <a:pt x="5253" y="911"/>
                </a:lnTo>
                <a:lnTo>
                  <a:pt x="5193" y="876"/>
                </a:lnTo>
                <a:lnTo>
                  <a:pt x="5129" y="857"/>
                </a:lnTo>
                <a:lnTo>
                  <a:pt x="5060" y="856"/>
                </a:lnTo>
                <a:lnTo>
                  <a:pt x="4991" y="873"/>
                </a:lnTo>
                <a:lnTo>
                  <a:pt x="4959" y="891"/>
                </a:lnTo>
                <a:lnTo>
                  <a:pt x="4951" y="896"/>
                </a:lnTo>
                <a:lnTo>
                  <a:pt x="4948" y="910"/>
                </a:lnTo>
                <a:lnTo>
                  <a:pt x="4956" y="922"/>
                </a:lnTo>
                <a:lnTo>
                  <a:pt x="4969" y="927"/>
                </a:lnTo>
                <a:lnTo>
                  <a:pt x="4978" y="924"/>
                </a:lnTo>
                <a:lnTo>
                  <a:pt x="5004" y="913"/>
                </a:lnTo>
                <a:lnTo>
                  <a:pt x="5060" y="902"/>
                </a:lnTo>
                <a:lnTo>
                  <a:pt x="5117" y="908"/>
                </a:lnTo>
                <a:lnTo>
                  <a:pt x="5170" y="926"/>
                </a:lnTo>
                <a:lnTo>
                  <a:pt x="5195" y="941"/>
                </a:lnTo>
                <a:lnTo>
                  <a:pt x="5219" y="958"/>
                </a:lnTo>
                <a:lnTo>
                  <a:pt x="5257" y="1002"/>
                </a:lnTo>
                <a:lnTo>
                  <a:pt x="5283" y="1054"/>
                </a:lnTo>
                <a:lnTo>
                  <a:pt x="5295" y="1111"/>
                </a:lnTo>
                <a:lnTo>
                  <a:pt x="5295" y="1141"/>
                </a:lnTo>
                <a:lnTo>
                  <a:pt x="5293" y="1169"/>
                </a:lnTo>
                <a:lnTo>
                  <a:pt x="5280" y="1225"/>
                </a:lnTo>
                <a:lnTo>
                  <a:pt x="5258" y="1276"/>
                </a:lnTo>
                <a:lnTo>
                  <a:pt x="5228" y="1321"/>
                </a:lnTo>
                <a:lnTo>
                  <a:pt x="5191" y="1361"/>
                </a:lnTo>
                <a:lnTo>
                  <a:pt x="5148" y="1395"/>
                </a:lnTo>
                <a:lnTo>
                  <a:pt x="5099" y="1423"/>
                </a:lnTo>
                <a:lnTo>
                  <a:pt x="5047" y="1444"/>
                </a:lnTo>
                <a:lnTo>
                  <a:pt x="5020" y="1452"/>
                </a:lnTo>
                <a:lnTo>
                  <a:pt x="4993" y="1458"/>
                </a:lnTo>
                <a:lnTo>
                  <a:pt x="4938" y="1466"/>
                </a:lnTo>
                <a:lnTo>
                  <a:pt x="4884" y="1466"/>
                </a:lnTo>
                <a:lnTo>
                  <a:pt x="4828" y="1461"/>
                </a:lnTo>
                <a:lnTo>
                  <a:pt x="4775" y="1451"/>
                </a:lnTo>
                <a:lnTo>
                  <a:pt x="4722" y="1433"/>
                </a:lnTo>
                <a:lnTo>
                  <a:pt x="4672" y="1409"/>
                </a:lnTo>
                <a:lnTo>
                  <a:pt x="4626" y="1379"/>
                </a:lnTo>
                <a:lnTo>
                  <a:pt x="4604" y="1363"/>
                </a:lnTo>
                <a:lnTo>
                  <a:pt x="4582" y="1344"/>
                </a:lnTo>
                <a:lnTo>
                  <a:pt x="4541" y="1303"/>
                </a:lnTo>
                <a:lnTo>
                  <a:pt x="4508" y="1258"/>
                </a:lnTo>
                <a:lnTo>
                  <a:pt x="4479" y="1208"/>
                </a:lnTo>
                <a:lnTo>
                  <a:pt x="4456" y="1156"/>
                </a:lnTo>
                <a:lnTo>
                  <a:pt x="4439" y="1102"/>
                </a:lnTo>
                <a:lnTo>
                  <a:pt x="4429" y="1046"/>
                </a:lnTo>
                <a:lnTo>
                  <a:pt x="4426" y="988"/>
                </a:lnTo>
                <a:lnTo>
                  <a:pt x="4427" y="959"/>
                </a:lnTo>
                <a:lnTo>
                  <a:pt x="4431" y="918"/>
                </a:lnTo>
                <a:lnTo>
                  <a:pt x="4451" y="839"/>
                </a:lnTo>
                <a:lnTo>
                  <a:pt x="4484" y="765"/>
                </a:lnTo>
                <a:lnTo>
                  <a:pt x="4529" y="696"/>
                </a:lnTo>
                <a:lnTo>
                  <a:pt x="4582" y="635"/>
                </a:lnTo>
                <a:lnTo>
                  <a:pt x="4644" y="581"/>
                </a:lnTo>
                <a:lnTo>
                  <a:pt x="4711" y="536"/>
                </a:lnTo>
                <a:lnTo>
                  <a:pt x="4784" y="498"/>
                </a:lnTo>
                <a:lnTo>
                  <a:pt x="4823" y="482"/>
                </a:lnTo>
                <a:lnTo>
                  <a:pt x="4867" y="467"/>
                </a:lnTo>
                <a:lnTo>
                  <a:pt x="4958" y="442"/>
                </a:lnTo>
                <a:lnTo>
                  <a:pt x="5050" y="427"/>
                </a:lnTo>
                <a:lnTo>
                  <a:pt x="5143" y="418"/>
                </a:lnTo>
                <a:lnTo>
                  <a:pt x="5284" y="415"/>
                </a:lnTo>
                <a:lnTo>
                  <a:pt x="5472" y="432"/>
                </a:lnTo>
                <a:lnTo>
                  <a:pt x="5564" y="447"/>
                </a:lnTo>
                <a:lnTo>
                  <a:pt x="5648" y="463"/>
                </a:lnTo>
                <a:lnTo>
                  <a:pt x="5816" y="506"/>
                </a:lnTo>
                <a:lnTo>
                  <a:pt x="5976" y="562"/>
                </a:lnTo>
                <a:lnTo>
                  <a:pt x="6133" y="629"/>
                </a:lnTo>
                <a:lnTo>
                  <a:pt x="6283" y="708"/>
                </a:lnTo>
                <a:lnTo>
                  <a:pt x="6429" y="797"/>
                </a:lnTo>
                <a:lnTo>
                  <a:pt x="6566" y="897"/>
                </a:lnTo>
                <a:lnTo>
                  <a:pt x="6698" y="1007"/>
                </a:lnTo>
                <a:lnTo>
                  <a:pt x="6760" y="1067"/>
                </a:lnTo>
                <a:lnTo>
                  <a:pt x="6755" y="1071"/>
                </a:lnTo>
                <a:lnTo>
                  <a:pt x="6753" y="1075"/>
                </a:lnTo>
                <a:lnTo>
                  <a:pt x="6754" y="1084"/>
                </a:lnTo>
                <a:lnTo>
                  <a:pt x="6759" y="1089"/>
                </a:lnTo>
                <a:lnTo>
                  <a:pt x="6768" y="1090"/>
                </a:lnTo>
                <a:lnTo>
                  <a:pt x="6772" y="1088"/>
                </a:lnTo>
                <a:lnTo>
                  <a:pt x="6777" y="1083"/>
                </a:lnTo>
                <a:lnTo>
                  <a:pt x="6782" y="1088"/>
                </a:lnTo>
                <a:lnTo>
                  <a:pt x="6786" y="1090"/>
                </a:lnTo>
                <a:lnTo>
                  <a:pt x="6794" y="1089"/>
                </a:lnTo>
                <a:lnTo>
                  <a:pt x="6801" y="1084"/>
                </a:lnTo>
                <a:lnTo>
                  <a:pt x="6801" y="1075"/>
                </a:lnTo>
                <a:lnTo>
                  <a:pt x="6798" y="1071"/>
                </a:lnTo>
                <a:lnTo>
                  <a:pt x="6794" y="1067"/>
                </a:lnTo>
                <a:lnTo>
                  <a:pt x="6856" y="1007"/>
                </a:lnTo>
                <a:lnTo>
                  <a:pt x="6987" y="897"/>
                </a:lnTo>
                <a:lnTo>
                  <a:pt x="7126" y="797"/>
                </a:lnTo>
                <a:lnTo>
                  <a:pt x="7270" y="708"/>
                </a:lnTo>
                <a:lnTo>
                  <a:pt x="7421" y="629"/>
                </a:lnTo>
                <a:lnTo>
                  <a:pt x="7577" y="562"/>
                </a:lnTo>
                <a:lnTo>
                  <a:pt x="7739" y="506"/>
                </a:lnTo>
                <a:lnTo>
                  <a:pt x="7905" y="463"/>
                </a:lnTo>
                <a:lnTo>
                  <a:pt x="7989" y="447"/>
                </a:lnTo>
                <a:lnTo>
                  <a:pt x="8081" y="432"/>
                </a:lnTo>
                <a:lnTo>
                  <a:pt x="8269" y="415"/>
                </a:lnTo>
                <a:lnTo>
                  <a:pt x="8410" y="418"/>
                </a:lnTo>
                <a:lnTo>
                  <a:pt x="8505" y="427"/>
                </a:lnTo>
                <a:lnTo>
                  <a:pt x="8597" y="442"/>
                </a:lnTo>
                <a:lnTo>
                  <a:pt x="8688" y="467"/>
                </a:lnTo>
                <a:lnTo>
                  <a:pt x="8732" y="482"/>
                </a:lnTo>
                <a:lnTo>
                  <a:pt x="8769" y="498"/>
                </a:lnTo>
                <a:lnTo>
                  <a:pt x="8842" y="536"/>
                </a:lnTo>
                <a:lnTo>
                  <a:pt x="8911" y="581"/>
                </a:lnTo>
                <a:lnTo>
                  <a:pt x="8972" y="635"/>
                </a:lnTo>
                <a:lnTo>
                  <a:pt x="9026" y="696"/>
                </a:lnTo>
                <a:lnTo>
                  <a:pt x="9070" y="765"/>
                </a:lnTo>
                <a:lnTo>
                  <a:pt x="9103" y="839"/>
                </a:lnTo>
                <a:lnTo>
                  <a:pt x="9122" y="918"/>
                </a:lnTo>
                <a:lnTo>
                  <a:pt x="9126" y="959"/>
                </a:lnTo>
                <a:lnTo>
                  <a:pt x="9127" y="988"/>
                </a:lnTo>
                <a:lnTo>
                  <a:pt x="9125" y="1046"/>
                </a:lnTo>
                <a:lnTo>
                  <a:pt x="9114" y="1102"/>
                </a:lnTo>
                <a:lnTo>
                  <a:pt x="9097" y="1156"/>
                </a:lnTo>
                <a:lnTo>
                  <a:pt x="9075" y="1208"/>
                </a:lnTo>
                <a:lnTo>
                  <a:pt x="9046" y="1258"/>
                </a:lnTo>
                <a:lnTo>
                  <a:pt x="9012" y="1303"/>
                </a:lnTo>
                <a:lnTo>
                  <a:pt x="8972" y="1344"/>
                </a:lnTo>
                <a:lnTo>
                  <a:pt x="8950" y="1363"/>
                </a:lnTo>
                <a:lnTo>
                  <a:pt x="8929" y="1379"/>
                </a:lnTo>
                <a:lnTo>
                  <a:pt x="8882" y="1409"/>
                </a:lnTo>
                <a:lnTo>
                  <a:pt x="8832" y="1433"/>
                </a:lnTo>
                <a:lnTo>
                  <a:pt x="8780" y="1451"/>
                </a:lnTo>
                <a:lnTo>
                  <a:pt x="8725" y="1461"/>
                </a:lnTo>
                <a:lnTo>
                  <a:pt x="8671" y="1466"/>
                </a:lnTo>
                <a:lnTo>
                  <a:pt x="8615" y="1466"/>
                </a:lnTo>
                <a:lnTo>
                  <a:pt x="8561" y="1458"/>
                </a:lnTo>
                <a:lnTo>
                  <a:pt x="8534" y="1452"/>
                </a:lnTo>
                <a:lnTo>
                  <a:pt x="8506" y="1444"/>
                </a:lnTo>
                <a:lnTo>
                  <a:pt x="8454" y="1423"/>
                </a:lnTo>
                <a:lnTo>
                  <a:pt x="8407" y="1395"/>
                </a:lnTo>
                <a:lnTo>
                  <a:pt x="8362" y="1361"/>
                </a:lnTo>
                <a:lnTo>
                  <a:pt x="8325" y="1321"/>
                </a:lnTo>
                <a:lnTo>
                  <a:pt x="8295" y="1276"/>
                </a:lnTo>
                <a:lnTo>
                  <a:pt x="8273" y="1225"/>
                </a:lnTo>
                <a:lnTo>
                  <a:pt x="8261" y="1169"/>
                </a:lnTo>
                <a:lnTo>
                  <a:pt x="8259" y="1141"/>
                </a:lnTo>
                <a:lnTo>
                  <a:pt x="8260" y="1111"/>
                </a:lnTo>
                <a:lnTo>
                  <a:pt x="8272" y="1054"/>
                </a:lnTo>
                <a:lnTo>
                  <a:pt x="8296" y="1002"/>
                </a:lnTo>
                <a:lnTo>
                  <a:pt x="8334" y="958"/>
                </a:lnTo>
                <a:lnTo>
                  <a:pt x="8359" y="941"/>
                </a:lnTo>
                <a:lnTo>
                  <a:pt x="8383" y="926"/>
                </a:lnTo>
                <a:lnTo>
                  <a:pt x="8438" y="908"/>
                </a:lnTo>
                <a:lnTo>
                  <a:pt x="8493" y="902"/>
                </a:lnTo>
                <a:lnTo>
                  <a:pt x="8549" y="913"/>
                </a:lnTo>
                <a:lnTo>
                  <a:pt x="8576" y="924"/>
                </a:lnTo>
                <a:lnTo>
                  <a:pt x="8584" y="927"/>
                </a:lnTo>
                <a:lnTo>
                  <a:pt x="8598" y="922"/>
                </a:lnTo>
                <a:lnTo>
                  <a:pt x="8605" y="910"/>
                </a:lnTo>
                <a:lnTo>
                  <a:pt x="8602" y="896"/>
                </a:lnTo>
                <a:lnTo>
                  <a:pt x="8596" y="891"/>
                </a:lnTo>
                <a:lnTo>
                  <a:pt x="8562" y="873"/>
                </a:lnTo>
                <a:lnTo>
                  <a:pt x="8493" y="856"/>
                </a:lnTo>
                <a:lnTo>
                  <a:pt x="8425" y="857"/>
                </a:lnTo>
                <a:lnTo>
                  <a:pt x="8360" y="876"/>
                </a:lnTo>
                <a:lnTo>
                  <a:pt x="8300" y="911"/>
                </a:lnTo>
                <a:lnTo>
                  <a:pt x="8250" y="958"/>
                </a:lnTo>
                <a:lnTo>
                  <a:pt x="8210" y="1016"/>
                </a:lnTo>
                <a:lnTo>
                  <a:pt x="8184" y="1081"/>
                </a:lnTo>
                <a:lnTo>
                  <a:pt x="8176" y="1116"/>
                </a:lnTo>
                <a:lnTo>
                  <a:pt x="8172" y="1159"/>
                </a:lnTo>
                <a:lnTo>
                  <a:pt x="8178" y="1241"/>
                </a:lnTo>
                <a:lnTo>
                  <a:pt x="8202" y="1316"/>
                </a:lnTo>
                <a:lnTo>
                  <a:pt x="8241" y="1385"/>
                </a:lnTo>
                <a:lnTo>
                  <a:pt x="8292" y="1444"/>
                </a:lnTo>
                <a:lnTo>
                  <a:pt x="8355" y="1495"/>
                </a:lnTo>
                <a:lnTo>
                  <a:pt x="8425" y="1534"/>
                </a:lnTo>
                <a:lnTo>
                  <a:pt x="8501" y="1562"/>
                </a:lnTo>
                <a:lnTo>
                  <a:pt x="8541" y="1571"/>
                </a:lnTo>
                <a:lnTo>
                  <a:pt x="8582" y="1578"/>
                </a:lnTo>
                <a:lnTo>
                  <a:pt x="8663" y="1580"/>
                </a:lnTo>
                <a:lnTo>
                  <a:pt x="8744" y="1572"/>
                </a:lnTo>
                <a:lnTo>
                  <a:pt x="8821" y="1552"/>
                </a:lnTo>
                <a:lnTo>
                  <a:pt x="8896" y="1522"/>
                </a:lnTo>
                <a:lnTo>
                  <a:pt x="8966" y="1482"/>
                </a:lnTo>
                <a:lnTo>
                  <a:pt x="9030" y="1433"/>
                </a:lnTo>
                <a:lnTo>
                  <a:pt x="9087" y="1375"/>
                </a:lnTo>
                <a:lnTo>
                  <a:pt x="9113" y="1343"/>
                </a:lnTo>
                <a:lnTo>
                  <a:pt x="9132" y="1315"/>
                </a:lnTo>
                <a:lnTo>
                  <a:pt x="9166" y="1252"/>
                </a:lnTo>
                <a:lnTo>
                  <a:pt x="9192" y="1188"/>
                </a:lnTo>
                <a:lnTo>
                  <a:pt x="9209" y="1119"/>
                </a:lnTo>
                <a:lnTo>
                  <a:pt x="9217" y="1050"/>
                </a:lnTo>
                <a:lnTo>
                  <a:pt x="9217" y="980"/>
                </a:lnTo>
                <a:lnTo>
                  <a:pt x="9209" y="910"/>
                </a:lnTo>
                <a:lnTo>
                  <a:pt x="9193" y="841"/>
                </a:lnTo>
                <a:lnTo>
                  <a:pt x="9182" y="808"/>
                </a:lnTo>
                <a:lnTo>
                  <a:pt x="9219" y="856"/>
                </a:lnTo>
                <a:lnTo>
                  <a:pt x="9279" y="962"/>
                </a:lnTo>
                <a:lnTo>
                  <a:pt x="9322" y="1079"/>
                </a:lnTo>
                <a:lnTo>
                  <a:pt x="9353" y="1198"/>
                </a:lnTo>
                <a:lnTo>
                  <a:pt x="9364" y="1258"/>
                </a:lnTo>
                <a:lnTo>
                  <a:pt x="9395" y="1445"/>
                </a:lnTo>
                <a:lnTo>
                  <a:pt x="9433" y="1631"/>
                </a:lnTo>
                <a:lnTo>
                  <a:pt x="9427" y="1627"/>
                </a:lnTo>
                <a:lnTo>
                  <a:pt x="9420" y="1623"/>
                </a:lnTo>
                <a:lnTo>
                  <a:pt x="9419" y="1626"/>
                </a:lnTo>
                <a:lnTo>
                  <a:pt x="9427" y="1632"/>
                </a:lnTo>
                <a:lnTo>
                  <a:pt x="9436" y="1640"/>
                </a:lnTo>
                <a:lnTo>
                  <a:pt x="9455" y="1712"/>
                </a:lnTo>
                <a:lnTo>
                  <a:pt x="9495" y="1817"/>
                </a:lnTo>
                <a:lnTo>
                  <a:pt x="9530" y="1885"/>
                </a:lnTo>
                <a:lnTo>
                  <a:pt x="9550" y="1917"/>
                </a:lnTo>
                <a:lnTo>
                  <a:pt x="9546" y="1951"/>
                </a:lnTo>
                <a:lnTo>
                  <a:pt x="9528" y="2013"/>
                </a:lnTo>
                <a:lnTo>
                  <a:pt x="9512" y="2043"/>
                </a:lnTo>
                <a:lnTo>
                  <a:pt x="9497" y="2068"/>
                </a:lnTo>
                <a:lnTo>
                  <a:pt x="9458" y="2108"/>
                </a:lnTo>
                <a:lnTo>
                  <a:pt x="9412" y="2140"/>
                </a:lnTo>
                <a:lnTo>
                  <a:pt x="9362" y="2165"/>
                </a:lnTo>
                <a:lnTo>
                  <a:pt x="9306" y="2179"/>
                </a:lnTo>
                <a:lnTo>
                  <a:pt x="9250" y="2183"/>
                </a:lnTo>
                <a:lnTo>
                  <a:pt x="9193" y="2179"/>
                </a:lnTo>
                <a:lnTo>
                  <a:pt x="9140" y="2164"/>
                </a:lnTo>
                <a:lnTo>
                  <a:pt x="9116" y="2151"/>
                </a:lnTo>
                <a:lnTo>
                  <a:pt x="9088" y="2135"/>
                </a:lnTo>
                <a:lnTo>
                  <a:pt x="9043" y="2094"/>
                </a:lnTo>
                <a:lnTo>
                  <a:pt x="9011" y="2044"/>
                </a:lnTo>
                <a:lnTo>
                  <a:pt x="8990" y="1990"/>
                </a:lnTo>
                <a:lnTo>
                  <a:pt x="8985" y="1934"/>
                </a:lnTo>
                <a:lnTo>
                  <a:pt x="8994" y="1878"/>
                </a:lnTo>
                <a:lnTo>
                  <a:pt x="9018" y="1828"/>
                </a:lnTo>
                <a:lnTo>
                  <a:pt x="9061" y="1784"/>
                </a:lnTo>
                <a:lnTo>
                  <a:pt x="9090" y="1767"/>
                </a:lnTo>
                <a:lnTo>
                  <a:pt x="9103" y="1759"/>
                </a:lnTo>
                <a:lnTo>
                  <a:pt x="9131" y="1751"/>
                </a:lnTo>
                <a:lnTo>
                  <a:pt x="9174" y="1750"/>
                </a:lnTo>
                <a:lnTo>
                  <a:pt x="9228" y="1767"/>
                </a:lnTo>
                <a:lnTo>
                  <a:pt x="9276" y="1801"/>
                </a:lnTo>
                <a:lnTo>
                  <a:pt x="9293" y="1823"/>
                </a:lnTo>
                <a:lnTo>
                  <a:pt x="9302" y="1836"/>
                </a:lnTo>
                <a:lnTo>
                  <a:pt x="9313" y="1862"/>
                </a:lnTo>
                <a:lnTo>
                  <a:pt x="9316" y="1904"/>
                </a:lnTo>
                <a:lnTo>
                  <a:pt x="9310" y="1934"/>
                </a:lnTo>
                <a:lnTo>
                  <a:pt x="9307" y="1944"/>
                </a:lnTo>
                <a:lnTo>
                  <a:pt x="9296" y="1963"/>
                </a:lnTo>
                <a:lnTo>
                  <a:pt x="9279" y="1977"/>
                </a:lnTo>
                <a:lnTo>
                  <a:pt x="9259" y="1985"/>
                </a:lnTo>
                <a:lnTo>
                  <a:pt x="9249" y="1986"/>
                </a:lnTo>
                <a:lnTo>
                  <a:pt x="9240" y="1986"/>
                </a:lnTo>
                <a:lnTo>
                  <a:pt x="9224" y="1977"/>
                </a:lnTo>
                <a:lnTo>
                  <a:pt x="9211" y="1952"/>
                </a:lnTo>
                <a:lnTo>
                  <a:pt x="9211" y="1935"/>
                </a:lnTo>
                <a:lnTo>
                  <a:pt x="9213" y="1920"/>
                </a:lnTo>
                <a:lnTo>
                  <a:pt x="9196" y="1898"/>
                </a:lnTo>
                <a:lnTo>
                  <a:pt x="9170" y="1890"/>
                </a:lnTo>
                <a:lnTo>
                  <a:pt x="9153" y="1898"/>
                </a:lnTo>
                <a:lnTo>
                  <a:pt x="9145" y="1908"/>
                </a:lnTo>
                <a:lnTo>
                  <a:pt x="9143" y="1917"/>
                </a:lnTo>
                <a:lnTo>
                  <a:pt x="9141" y="1933"/>
                </a:lnTo>
                <a:lnTo>
                  <a:pt x="9145" y="1960"/>
                </a:lnTo>
                <a:lnTo>
                  <a:pt x="9158" y="1983"/>
                </a:lnTo>
                <a:lnTo>
                  <a:pt x="9178" y="2000"/>
                </a:lnTo>
                <a:lnTo>
                  <a:pt x="9201" y="2012"/>
                </a:lnTo>
                <a:lnTo>
                  <a:pt x="9228" y="2018"/>
                </a:lnTo>
                <a:lnTo>
                  <a:pt x="9257" y="2018"/>
                </a:lnTo>
                <a:lnTo>
                  <a:pt x="9284" y="2011"/>
                </a:lnTo>
                <a:lnTo>
                  <a:pt x="9297" y="2004"/>
                </a:lnTo>
                <a:lnTo>
                  <a:pt x="9310" y="1995"/>
                </a:lnTo>
                <a:lnTo>
                  <a:pt x="9331" y="1974"/>
                </a:lnTo>
                <a:lnTo>
                  <a:pt x="9344" y="1948"/>
                </a:lnTo>
                <a:lnTo>
                  <a:pt x="9351" y="1920"/>
                </a:lnTo>
                <a:lnTo>
                  <a:pt x="9354" y="1874"/>
                </a:lnTo>
                <a:lnTo>
                  <a:pt x="9341" y="1815"/>
                </a:lnTo>
                <a:lnTo>
                  <a:pt x="9328" y="1790"/>
                </a:lnTo>
                <a:lnTo>
                  <a:pt x="9310" y="1763"/>
                </a:lnTo>
                <a:lnTo>
                  <a:pt x="9261" y="1719"/>
                </a:lnTo>
                <a:lnTo>
                  <a:pt x="9201" y="1690"/>
                </a:lnTo>
                <a:lnTo>
                  <a:pt x="9138" y="1679"/>
                </a:lnTo>
                <a:lnTo>
                  <a:pt x="9105" y="1683"/>
                </a:lnTo>
                <a:lnTo>
                  <a:pt x="9069" y="1692"/>
                </a:lnTo>
                <a:lnTo>
                  <a:pt x="9005" y="1725"/>
                </a:lnTo>
                <a:lnTo>
                  <a:pt x="8955" y="1776"/>
                </a:lnTo>
                <a:lnTo>
                  <a:pt x="8917" y="1839"/>
                </a:lnTo>
                <a:lnTo>
                  <a:pt x="8906" y="1874"/>
                </a:lnTo>
                <a:lnTo>
                  <a:pt x="8896" y="1913"/>
                </a:lnTo>
                <a:lnTo>
                  <a:pt x="8898" y="1987"/>
                </a:lnTo>
                <a:lnTo>
                  <a:pt x="8919" y="2056"/>
                </a:lnTo>
                <a:lnTo>
                  <a:pt x="8957" y="2117"/>
                </a:lnTo>
                <a:lnTo>
                  <a:pt x="9009" y="2170"/>
                </a:lnTo>
                <a:lnTo>
                  <a:pt x="9071" y="2210"/>
                </a:lnTo>
                <a:lnTo>
                  <a:pt x="9140" y="2239"/>
                </a:lnTo>
                <a:lnTo>
                  <a:pt x="9213" y="2252"/>
                </a:lnTo>
                <a:lnTo>
                  <a:pt x="9249" y="2252"/>
                </a:lnTo>
                <a:lnTo>
                  <a:pt x="9280" y="2248"/>
                </a:lnTo>
                <a:lnTo>
                  <a:pt x="9340" y="2235"/>
                </a:lnTo>
                <a:lnTo>
                  <a:pt x="9394" y="2211"/>
                </a:lnTo>
                <a:lnTo>
                  <a:pt x="9443" y="2179"/>
                </a:lnTo>
                <a:lnTo>
                  <a:pt x="9488" y="2140"/>
                </a:lnTo>
                <a:lnTo>
                  <a:pt x="9524" y="2094"/>
                </a:lnTo>
                <a:lnTo>
                  <a:pt x="9551" y="2042"/>
                </a:lnTo>
                <a:lnTo>
                  <a:pt x="9570" y="1986"/>
                </a:lnTo>
                <a:lnTo>
                  <a:pt x="9576" y="1956"/>
                </a:lnTo>
                <a:lnTo>
                  <a:pt x="9600" y="1987"/>
                </a:lnTo>
                <a:lnTo>
                  <a:pt x="9652" y="2047"/>
                </a:lnTo>
                <a:lnTo>
                  <a:pt x="9710" y="2100"/>
                </a:lnTo>
                <a:lnTo>
                  <a:pt x="9774" y="2147"/>
                </a:lnTo>
                <a:lnTo>
                  <a:pt x="9841" y="2188"/>
                </a:lnTo>
                <a:lnTo>
                  <a:pt x="9913" y="2223"/>
                </a:lnTo>
                <a:lnTo>
                  <a:pt x="9987" y="2250"/>
                </a:lnTo>
                <a:lnTo>
                  <a:pt x="10063" y="2270"/>
                </a:lnTo>
                <a:lnTo>
                  <a:pt x="10102" y="2276"/>
                </a:lnTo>
                <a:lnTo>
                  <a:pt x="10145" y="2283"/>
                </a:lnTo>
                <a:lnTo>
                  <a:pt x="10230" y="2287"/>
                </a:lnTo>
                <a:lnTo>
                  <a:pt x="10314" y="2280"/>
                </a:lnTo>
                <a:lnTo>
                  <a:pt x="10399" y="2266"/>
                </a:lnTo>
                <a:lnTo>
                  <a:pt x="10480" y="2244"/>
                </a:lnTo>
                <a:lnTo>
                  <a:pt x="10559" y="2213"/>
                </a:lnTo>
                <a:lnTo>
                  <a:pt x="10635" y="2173"/>
                </a:lnTo>
                <a:lnTo>
                  <a:pt x="10707" y="2126"/>
                </a:lnTo>
                <a:lnTo>
                  <a:pt x="10741" y="2100"/>
                </a:lnTo>
                <a:lnTo>
                  <a:pt x="10771" y="2075"/>
                </a:lnTo>
                <a:lnTo>
                  <a:pt x="10826" y="2022"/>
                </a:lnTo>
                <a:lnTo>
                  <a:pt x="10900" y="1937"/>
                </a:lnTo>
                <a:lnTo>
                  <a:pt x="10982" y="1810"/>
                </a:lnTo>
                <a:lnTo>
                  <a:pt x="11049" y="1674"/>
                </a:lnTo>
                <a:lnTo>
                  <a:pt x="11079" y="1602"/>
                </a:lnTo>
                <a:lnTo>
                  <a:pt x="11123" y="1561"/>
                </a:lnTo>
                <a:lnTo>
                  <a:pt x="11220" y="1488"/>
                </a:lnTo>
                <a:lnTo>
                  <a:pt x="11272" y="1457"/>
                </a:lnTo>
                <a:lnTo>
                  <a:pt x="11303" y="1440"/>
                </a:lnTo>
                <a:lnTo>
                  <a:pt x="11369" y="1413"/>
                </a:lnTo>
                <a:lnTo>
                  <a:pt x="11439" y="1394"/>
                </a:lnTo>
                <a:lnTo>
                  <a:pt x="11511" y="1383"/>
                </a:lnTo>
                <a:lnTo>
                  <a:pt x="11582" y="1383"/>
                </a:lnTo>
                <a:lnTo>
                  <a:pt x="11651" y="1394"/>
                </a:lnTo>
                <a:lnTo>
                  <a:pt x="11718" y="1417"/>
                </a:lnTo>
                <a:lnTo>
                  <a:pt x="11780" y="1452"/>
                </a:lnTo>
                <a:lnTo>
                  <a:pt x="11809" y="1475"/>
                </a:lnTo>
                <a:lnTo>
                  <a:pt x="11833" y="1499"/>
                </a:lnTo>
                <a:lnTo>
                  <a:pt x="11871" y="1550"/>
                </a:lnTo>
                <a:lnTo>
                  <a:pt x="11896" y="1609"/>
                </a:lnTo>
                <a:lnTo>
                  <a:pt x="11907" y="1671"/>
                </a:lnTo>
                <a:lnTo>
                  <a:pt x="11906" y="1732"/>
                </a:lnTo>
                <a:lnTo>
                  <a:pt x="11891" y="1792"/>
                </a:lnTo>
                <a:lnTo>
                  <a:pt x="11859" y="1845"/>
                </a:lnTo>
                <a:lnTo>
                  <a:pt x="11814" y="1890"/>
                </a:lnTo>
                <a:lnTo>
                  <a:pt x="11784" y="1907"/>
                </a:lnTo>
                <a:lnTo>
                  <a:pt x="11758" y="1920"/>
                </a:lnTo>
                <a:lnTo>
                  <a:pt x="11699" y="1930"/>
                </a:lnTo>
                <a:lnTo>
                  <a:pt x="11640" y="1924"/>
                </a:lnTo>
                <a:lnTo>
                  <a:pt x="11587" y="1898"/>
                </a:lnTo>
                <a:lnTo>
                  <a:pt x="11565" y="1878"/>
                </a:lnTo>
                <a:lnTo>
                  <a:pt x="11556" y="1868"/>
                </a:lnTo>
                <a:lnTo>
                  <a:pt x="11544" y="1845"/>
                </a:lnTo>
                <a:lnTo>
                  <a:pt x="11538" y="1808"/>
                </a:lnTo>
                <a:lnTo>
                  <a:pt x="11552" y="1760"/>
                </a:lnTo>
                <a:lnTo>
                  <a:pt x="11577" y="1732"/>
                </a:lnTo>
                <a:lnTo>
                  <a:pt x="11598" y="1719"/>
                </a:lnTo>
                <a:lnTo>
                  <a:pt x="11609" y="1714"/>
                </a:lnTo>
                <a:lnTo>
                  <a:pt x="11624" y="1709"/>
                </a:lnTo>
                <a:lnTo>
                  <a:pt x="11635" y="1687"/>
                </a:lnTo>
                <a:lnTo>
                  <a:pt x="11633" y="1662"/>
                </a:lnTo>
                <a:lnTo>
                  <a:pt x="11614" y="1645"/>
                </a:lnTo>
                <a:lnTo>
                  <a:pt x="11600" y="1642"/>
                </a:lnTo>
                <a:lnTo>
                  <a:pt x="11583" y="1644"/>
                </a:lnTo>
                <a:lnTo>
                  <a:pt x="11551" y="1650"/>
                </a:lnTo>
                <a:lnTo>
                  <a:pt x="11522" y="1665"/>
                </a:lnTo>
                <a:lnTo>
                  <a:pt x="11499" y="1685"/>
                </a:lnTo>
                <a:lnTo>
                  <a:pt x="11469" y="1723"/>
                </a:lnTo>
                <a:lnTo>
                  <a:pt x="11446" y="1784"/>
                </a:lnTo>
                <a:lnTo>
                  <a:pt x="11441" y="1816"/>
                </a:lnTo>
                <a:lnTo>
                  <a:pt x="11441" y="1836"/>
                </a:lnTo>
                <a:lnTo>
                  <a:pt x="11446" y="1871"/>
                </a:lnTo>
                <a:lnTo>
                  <a:pt x="11459" y="1904"/>
                </a:lnTo>
                <a:lnTo>
                  <a:pt x="11478" y="1934"/>
                </a:lnTo>
                <a:lnTo>
                  <a:pt x="11517" y="1972"/>
                </a:lnTo>
                <a:lnTo>
                  <a:pt x="11581" y="2008"/>
                </a:lnTo>
                <a:lnTo>
                  <a:pt x="11614" y="2018"/>
                </a:lnTo>
                <a:lnTo>
                  <a:pt x="11634" y="2022"/>
                </a:lnTo>
                <a:lnTo>
                  <a:pt x="11673" y="2026"/>
                </a:lnTo>
                <a:lnTo>
                  <a:pt x="11730" y="2021"/>
                </a:lnTo>
                <a:lnTo>
                  <a:pt x="11804" y="1996"/>
                </a:lnTo>
                <a:lnTo>
                  <a:pt x="11870" y="1954"/>
                </a:lnTo>
                <a:lnTo>
                  <a:pt x="11897" y="1926"/>
                </a:lnTo>
                <a:lnTo>
                  <a:pt x="11922" y="1898"/>
                </a:lnTo>
                <a:lnTo>
                  <a:pt x="11941" y="1864"/>
                </a:lnTo>
                <a:lnTo>
                  <a:pt x="11953" y="1886"/>
                </a:lnTo>
                <a:lnTo>
                  <a:pt x="11984" y="1922"/>
                </a:lnTo>
                <a:lnTo>
                  <a:pt x="12005" y="1937"/>
                </a:lnTo>
                <a:lnTo>
                  <a:pt x="12027" y="1947"/>
                </a:lnTo>
                <a:lnTo>
                  <a:pt x="12069" y="1955"/>
                </a:lnTo>
                <a:lnTo>
                  <a:pt x="12110" y="1947"/>
                </a:lnTo>
                <a:lnTo>
                  <a:pt x="12147" y="1929"/>
                </a:lnTo>
                <a:lnTo>
                  <a:pt x="12180" y="1900"/>
                </a:lnTo>
                <a:lnTo>
                  <a:pt x="12204" y="1864"/>
                </a:lnTo>
                <a:lnTo>
                  <a:pt x="12220" y="1824"/>
                </a:lnTo>
                <a:lnTo>
                  <a:pt x="12225" y="1781"/>
                </a:lnTo>
                <a:lnTo>
                  <a:pt x="12222" y="1760"/>
                </a:lnTo>
                <a:lnTo>
                  <a:pt x="12221" y="1751"/>
                </a:lnTo>
                <a:lnTo>
                  <a:pt x="12212" y="1738"/>
                </a:lnTo>
                <a:lnTo>
                  <a:pt x="12191" y="1729"/>
                </a:lnTo>
                <a:lnTo>
                  <a:pt x="12163" y="1738"/>
                </a:lnTo>
                <a:lnTo>
                  <a:pt x="12147" y="1757"/>
                </a:lnTo>
                <a:lnTo>
                  <a:pt x="12143" y="1772"/>
                </a:lnTo>
                <a:lnTo>
                  <a:pt x="12143" y="1782"/>
                </a:lnTo>
                <a:lnTo>
                  <a:pt x="12145" y="1795"/>
                </a:lnTo>
                <a:lnTo>
                  <a:pt x="12142" y="1820"/>
                </a:lnTo>
                <a:lnTo>
                  <a:pt x="12124" y="1855"/>
                </a:lnTo>
                <a:lnTo>
                  <a:pt x="12095" y="1881"/>
                </a:lnTo>
                <a:lnTo>
                  <a:pt x="12072" y="1893"/>
                </a:lnTo>
                <a:lnTo>
                  <a:pt x="12047" y="1898"/>
                </a:lnTo>
                <a:lnTo>
                  <a:pt x="12023" y="1895"/>
                </a:lnTo>
                <a:lnTo>
                  <a:pt x="12010" y="1890"/>
                </a:lnTo>
                <a:lnTo>
                  <a:pt x="11992" y="1880"/>
                </a:lnTo>
                <a:lnTo>
                  <a:pt x="11966" y="1847"/>
                </a:lnTo>
                <a:lnTo>
                  <a:pt x="11958" y="1828"/>
                </a:lnTo>
                <a:lnTo>
                  <a:pt x="11967" y="1801"/>
                </a:lnTo>
                <a:lnTo>
                  <a:pt x="11976" y="1744"/>
                </a:lnTo>
                <a:lnTo>
                  <a:pt x="11977" y="1715"/>
                </a:lnTo>
                <a:lnTo>
                  <a:pt x="11980" y="1710"/>
                </a:lnTo>
                <a:lnTo>
                  <a:pt x="11977" y="1706"/>
                </a:lnTo>
                <a:lnTo>
                  <a:pt x="11976" y="1681"/>
                </a:lnTo>
                <a:lnTo>
                  <a:pt x="11973" y="1657"/>
                </a:lnTo>
                <a:lnTo>
                  <a:pt x="11966" y="1618"/>
                </a:lnTo>
                <a:lnTo>
                  <a:pt x="11938" y="1547"/>
                </a:lnTo>
                <a:lnTo>
                  <a:pt x="11898" y="1486"/>
                </a:lnTo>
                <a:lnTo>
                  <a:pt x="11848" y="1434"/>
                </a:lnTo>
                <a:lnTo>
                  <a:pt x="11787" y="1392"/>
                </a:lnTo>
                <a:lnTo>
                  <a:pt x="11721" y="1360"/>
                </a:lnTo>
                <a:lnTo>
                  <a:pt x="11648" y="1339"/>
                </a:lnTo>
                <a:lnTo>
                  <a:pt x="11573" y="1330"/>
                </a:lnTo>
                <a:lnTo>
                  <a:pt x="11535" y="1329"/>
                </a:lnTo>
                <a:lnTo>
                  <a:pt x="11506" y="1330"/>
                </a:lnTo>
                <a:lnTo>
                  <a:pt x="11447" y="1338"/>
                </a:lnTo>
                <a:lnTo>
                  <a:pt x="11363" y="1360"/>
                </a:lnTo>
                <a:lnTo>
                  <a:pt x="11257" y="1409"/>
                </a:lnTo>
                <a:lnTo>
                  <a:pt x="11160" y="1475"/>
                </a:lnTo>
                <a:lnTo>
                  <a:pt x="11114" y="1513"/>
                </a:lnTo>
                <a:lnTo>
                  <a:pt x="11161" y="1385"/>
                </a:lnTo>
                <a:lnTo>
                  <a:pt x="11252" y="1129"/>
                </a:lnTo>
                <a:lnTo>
                  <a:pt x="11305" y="1009"/>
                </a:lnTo>
                <a:lnTo>
                  <a:pt x="11341" y="933"/>
                </a:lnTo>
                <a:lnTo>
                  <a:pt x="11427" y="791"/>
                </a:lnTo>
                <a:lnTo>
                  <a:pt x="11528" y="659"/>
                </a:lnTo>
                <a:lnTo>
                  <a:pt x="11646" y="541"/>
                </a:lnTo>
                <a:lnTo>
                  <a:pt x="11710" y="489"/>
                </a:lnTo>
                <a:lnTo>
                  <a:pt x="11745" y="464"/>
                </a:lnTo>
                <a:lnTo>
                  <a:pt x="11817" y="420"/>
                </a:lnTo>
                <a:lnTo>
                  <a:pt x="11892" y="383"/>
                </a:lnTo>
                <a:lnTo>
                  <a:pt x="11970" y="353"/>
                </a:lnTo>
                <a:lnTo>
                  <a:pt x="12050" y="331"/>
                </a:lnTo>
                <a:lnTo>
                  <a:pt x="12132" y="315"/>
                </a:lnTo>
                <a:lnTo>
                  <a:pt x="12215" y="309"/>
                </a:lnTo>
                <a:lnTo>
                  <a:pt x="12299" y="309"/>
                </a:lnTo>
                <a:lnTo>
                  <a:pt x="12342" y="313"/>
                </a:lnTo>
                <a:lnTo>
                  <a:pt x="12382" y="317"/>
                </a:lnTo>
                <a:lnTo>
                  <a:pt x="12462" y="335"/>
                </a:lnTo>
                <a:lnTo>
                  <a:pt x="12539" y="362"/>
                </a:lnTo>
                <a:lnTo>
                  <a:pt x="12611" y="397"/>
                </a:lnTo>
                <a:lnTo>
                  <a:pt x="12679" y="440"/>
                </a:lnTo>
                <a:lnTo>
                  <a:pt x="12741" y="492"/>
                </a:lnTo>
                <a:lnTo>
                  <a:pt x="12795" y="551"/>
                </a:lnTo>
                <a:lnTo>
                  <a:pt x="12843" y="617"/>
                </a:lnTo>
                <a:lnTo>
                  <a:pt x="12864" y="652"/>
                </a:lnTo>
                <a:lnTo>
                  <a:pt x="12881" y="686"/>
                </a:lnTo>
                <a:lnTo>
                  <a:pt x="12908" y="757"/>
                </a:lnTo>
                <a:lnTo>
                  <a:pt x="12927" y="830"/>
                </a:lnTo>
                <a:lnTo>
                  <a:pt x="12937" y="905"/>
                </a:lnTo>
                <a:lnTo>
                  <a:pt x="12937" y="980"/>
                </a:lnTo>
                <a:lnTo>
                  <a:pt x="12927" y="1054"/>
                </a:lnTo>
                <a:lnTo>
                  <a:pt x="12907" y="1127"/>
                </a:lnTo>
                <a:lnTo>
                  <a:pt x="12876" y="1195"/>
                </a:lnTo>
                <a:lnTo>
                  <a:pt x="12855" y="1228"/>
                </a:lnTo>
                <a:lnTo>
                  <a:pt x="12837" y="1254"/>
                </a:lnTo>
                <a:lnTo>
                  <a:pt x="12793" y="1300"/>
                </a:lnTo>
                <a:lnTo>
                  <a:pt x="12742" y="1340"/>
                </a:lnTo>
                <a:lnTo>
                  <a:pt x="12686" y="1372"/>
                </a:lnTo>
                <a:lnTo>
                  <a:pt x="12625" y="1396"/>
                </a:lnTo>
                <a:lnTo>
                  <a:pt x="12563" y="1414"/>
                </a:lnTo>
                <a:lnTo>
                  <a:pt x="12498" y="1423"/>
                </a:lnTo>
                <a:lnTo>
                  <a:pt x="12434" y="1425"/>
                </a:lnTo>
                <a:lnTo>
                  <a:pt x="12371" y="1418"/>
                </a:lnTo>
                <a:lnTo>
                  <a:pt x="12310" y="1404"/>
                </a:lnTo>
                <a:lnTo>
                  <a:pt x="12255" y="1381"/>
                </a:lnTo>
                <a:lnTo>
                  <a:pt x="12203" y="1350"/>
                </a:lnTo>
                <a:lnTo>
                  <a:pt x="12159" y="1309"/>
                </a:lnTo>
                <a:lnTo>
                  <a:pt x="12123" y="1261"/>
                </a:lnTo>
                <a:lnTo>
                  <a:pt x="12095" y="1204"/>
                </a:lnTo>
                <a:lnTo>
                  <a:pt x="12080" y="1137"/>
                </a:lnTo>
                <a:lnTo>
                  <a:pt x="12077" y="1101"/>
                </a:lnTo>
                <a:lnTo>
                  <a:pt x="12077" y="1073"/>
                </a:lnTo>
                <a:lnTo>
                  <a:pt x="12081" y="1018"/>
                </a:lnTo>
                <a:lnTo>
                  <a:pt x="12093" y="962"/>
                </a:lnTo>
                <a:lnTo>
                  <a:pt x="12111" y="908"/>
                </a:lnTo>
                <a:lnTo>
                  <a:pt x="12137" y="856"/>
                </a:lnTo>
                <a:lnTo>
                  <a:pt x="12169" y="810"/>
                </a:lnTo>
                <a:lnTo>
                  <a:pt x="12208" y="770"/>
                </a:lnTo>
                <a:lnTo>
                  <a:pt x="12255" y="739"/>
                </a:lnTo>
                <a:lnTo>
                  <a:pt x="12281" y="727"/>
                </a:lnTo>
                <a:lnTo>
                  <a:pt x="12313" y="714"/>
                </a:lnTo>
                <a:lnTo>
                  <a:pt x="12384" y="704"/>
                </a:lnTo>
                <a:lnTo>
                  <a:pt x="12456" y="711"/>
                </a:lnTo>
                <a:lnTo>
                  <a:pt x="12523" y="735"/>
                </a:lnTo>
                <a:lnTo>
                  <a:pt x="12552" y="755"/>
                </a:lnTo>
                <a:lnTo>
                  <a:pt x="12567" y="769"/>
                </a:lnTo>
                <a:lnTo>
                  <a:pt x="12590" y="799"/>
                </a:lnTo>
                <a:lnTo>
                  <a:pt x="12607" y="834"/>
                </a:lnTo>
                <a:lnTo>
                  <a:pt x="12616" y="871"/>
                </a:lnTo>
                <a:lnTo>
                  <a:pt x="12618" y="909"/>
                </a:lnTo>
                <a:lnTo>
                  <a:pt x="12610" y="946"/>
                </a:lnTo>
                <a:lnTo>
                  <a:pt x="12593" y="980"/>
                </a:lnTo>
                <a:lnTo>
                  <a:pt x="12567" y="1010"/>
                </a:lnTo>
                <a:lnTo>
                  <a:pt x="12550" y="1022"/>
                </a:lnTo>
                <a:lnTo>
                  <a:pt x="12542" y="1029"/>
                </a:lnTo>
                <a:lnTo>
                  <a:pt x="12539" y="1046"/>
                </a:lnTo>
                <a:lnTo>
                  <a:pt x="12548" y="1061"/>
                </a:lnTo>
                <a:lnTo>
                  <a:pt x="12563" y="1066"/>
                </a:lnTo>
                <a:lnTo>
                  <a:pt x="12574" y="1062"/>
                </a:lnTo>
                <a:lnTo>
                  <a:pt x="12601" y="1045"/>
                </a:lnTo>
                <a:lnTo>
                  <a:pt x="12641" y="998"/>
                </a:lnTo>
                <a:lnTo>
                  <a:pt x="12667" y="943"/>
                </a:lnTo>
                <a:lnTo>
                  <a:pt x="12679" y="882"/>
                </a:lnTo>
                <a:lnTo>
                  <a:pt x="12680" y="849"/>
                </a:lnTo>
                <a:lnTo>
                  <a:pt x="12680" y="831"/>
                </a:lnTo>
                <a:lnTo>
                  <a:pt x="12673" y="796"/>
                </a:lnTo>
                <a:lnTo>
                  <a:pt x="12655" y="748"/>
                </a:lnTo>
                <a:lnTo>
                  <a:pt x="12614" y="692"/>
                </a:lnTo>
                <a:lnTo>
                  <a:pt x="12559" y="647"/>
                </a:lnTo>
                <a:lnTo>
                  <a:pt x="12530" y="629"/>
                </a:lnTo>
                <a:lnTo>
                  <a:pt x="12498" y="612"/>
                </a:lnTo>
                <a:lnTo>
                  <a:pt x="12435" y="593"/>
                </a:lnTo>
                <a:lnTo>
                  <a:pt x="12369" y="587"/>
                </a:lnTo>
                <a:lnTo>
                  <a:pt x="12304" y="597"/>
                </a:lnTo>
                <a:lnTo>
                  <a:pt x="12240" y="617"/>
                </a:lnTo>
                <a:lnTo>
                  <a:pt x="12182" y="648"/>
                </a:lnTo>
                <a:lnTo>
                  <a:pt x="12129" y="689"/>
                </a:lnTo>
                <a:lnTo>
                  <a:pt x="12082" y="736"/>
                </a:lnTo>
                <a:lnTo>
                  <a:pt x="12063" y="762"/>
                </a:lnTo>
                <a:lnTo>
                  <a:pt x="12046" y="787"/>
                </a:lnTo>
                <a:lnTo>
                  <a:pt x="12018" y="840"/>
                </a:lnTo>
                <a:lnTo>
                  <a:pt x="11997" y="897"/>
                </a:lnTo>
                <a:lnTo>
                  <a:pt x="11984" y="956"/>
                </a:lnTo>
                <a:lnTo>
                  <a:pt x="11976" y="1015"/>
                </a:lnTo>
                <a:lnTo>
                  <a:pt x="11976" y="1076"/>
                </a:lnTo>
                <a:lnTo>
                  <a:pt x="11984" y="1136"/>
                </a:lnTo>
                <a:lnTo>
                  <a:pt x="11998" y="1193"/>
                </a:lnTo>
                <a:lnTo>
                  <a:pt x="12008" y="1221"/>
                </a:lnTo>
                <a:lnTo>
                  <a:pt x="12021" y="1250"/>
                </a:lnTo>
                <a:lnTo>
                  <a:pt x="12054" y="1304"/>
                </a:lnTo>
                <a:lnTo>
                  <a:pt x="12091" y="1351"/>
                </a:lnTo>
                <a:lnTo>
                  <a:pt x="12137" y="1391"/>
                </a:lnTo>
                <a:lnTo>
                  <a:pt x="12187" y="1425"/>
                </a:lnTo>
                <a:lnTo>
                  <a:pt x="12242" y="1452"/>
                </a:lnTo>
                <a:lnTo>
                  <a:pt x="12300" y="1471"/>
                </a:lnTo>
                <a:lnTo>
                  <a:pt x="12361" y="1484"/>
                </a:lnTo>
                <a:lnTo>
                  <a:pt x="12392" y="1488"/>
                </a:lnTo>
                <a:lnTo>
                  <a:pt x="12423" y="1490"/>
                </a:lnTo>
                <a:lnTo>
                  <a:pt x="12488" y="1488"/>
                </a:lnTo>
                <a:lnTo>
                  <a:pt x="12550" y="1478"/>
                </a:lnTo>
                <a:lnTo>
                  <a:pt x="12612" y="1460"/>
                </a:lnTo>
                <a:lnTo>
                  <a:pt x="12672" y="1436"/>
                </a:lnTo>
                <a:lnTo>
                  <a:pt x="12729" y="1405"/>
                </a:lnTo>
                <a:lnTo>
                  <a:pt x="12781" y="1369"/>
                </a:lnTo>
                <a:lnTo>
                  <a:pt x="12829" y="1328"/>
                </a:lnTo>
                <a:lnTo>
                  <a:pt x="12851" y="1304"/>
                </a:lnTo>
                <a:lnTo>
                  <a:pt x="12873" y="1277"/>
                </a:lnTo>
                <a:lnTo>
                  <a:pt x="12911" y="1220"/>
                </a:lnTo>
                <a:lnTo>
                  <a:pt x="12940" y="1158"/>
                </a:lnTo>
                <a:lnTo>
                  <a:pt x="12961" y="1094"/>
                </a:lnTo>
                <a:lnTo>
                  <a:pt x="12974" y="1028"/>
                </a:lnTo>
                <a:lnTo>
                  <a:pt x="12979" y="959"/>
                </a:lnTo>
                <a:lnTo>
                  <a:pt x="12978" y="892"/>
                </a:lnTo>
                <a:lnTo>
                  <a:pt x="12969" y="823"/>
                </a:lnTo>
                <a:lnTo>
                  <a:pt x="12961" y="790"/>
                </a:lnTo>
                <a:lnTo>
                  <a:pt x="12949" y="739"/>
                </a:lnTo>
                <a:lnTo>
                  <a:pt x="12911" y="644"/>
                </a:lnTo>
                <a:lnTo>
                  <a:pt x="12886" y="599"/>
                </a:lnTo>
                <a:lnTo>
                  <a:pt x="12924" y="637"/>
                </a:lnTo>
                <a:lnTo>
                  <a:pt x="13004" y="703"/>
                </a:lnTo>
                <a:lnTo>
                  <a:pt x="13091" y="757"/>
                </a:lnTo>
                <a:lnTo>
                  <a:pt x="13163" y="784"/>
                </a:lnTo>
                <a:lnTo>
                  <a:pt x="13215" y="797"/>
                </a:lnTo>
                <a:lnTo>
                  <a:pt x="13242" y="800"/>
                </a:lnTo>
                <a:lnTo>
                  <a:pt x="13267" y="803"/>
                </a:lnTo>
                <a:lnTo>
                  <a:pt x="13316" y="799"/>
                </a:lnTo>
                <a:lnTo>
                  <a:pt x="13366" y="787"/>
                </a:lnTo>
                <a:lnTo>
                  <a:pt x="13412" y="768"/>
                </a:lnTo>
                <a:lnTo>
                  <a:pt x="13455" y="742"/>
                </a:lnTo>
                <a:lnTo>
                  <a:pt x="13493" y="708"/>
                </a:lnTo>
                <a:lnTo>
                  <a:pt x="13522" y="669"/>
                </a:lnTo>
                <a:lnTo>
                  <a:pt x="13543" y="624"/>
                </a:lnTo>
                <a:lnTo>
                  <a:pt x="13550" y="599"/>
                </a:lnTo>
                <a:lnTo>
                  <a:pt x="13553" y="576"/>
                </a:lnTo>
                <a:lnTo>
                  <a:pt x="13552" y="529"/>
                </a:lnTo>
                <a:lnTo>
                  <a:pt x="13542" y="482"/>
                </a:lnTo>
                <a:lnTo>
                  <a:pt x="13522" y="438"/>
                </a:lnTo>
                <a:lnTo>
                  <a:pt x="13495" y="399"/>
                </a:lnTo>
                <a:lnTo>
                  <a:pt x="13460" y="370"/>
                </a:lnTo>
                <a:lnTo>
                  <a:pt x="13420" y="348"/>
                </a:lnTo>
                <a:lnTo>
                  <a:pt x="13373" y="337"/>
                </a:lnTo>
                <a:lnTo>
                  <a:pt x="13349" y="339"/>
                </a:lnTo>
                <a:close/>
              </a:path>
            </a:pathLst>
          </a:custGeom>
          <a:gradFill flip="none" rotWithShape="1">
            <a:gsLst>
              <a:gs pos="0">
                <a:srgbClr val="FFF7A6"/>
              </a:gs>
              <a:gs pos="35000">
                <a:srgbClr val="EEBB59"/>
              </a:gs>
              <a:gs pos="100000">
                <a:srgbClr val="9F651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782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256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161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70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994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526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084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888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460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206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5169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00456" y="6214072"/>
            <a:ext cx="1627773" cy="4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8178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9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13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34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9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A756-C4C0-405E-8535-DF993F9AB9A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608B-2AD2-42B0-937E-DBAB214AE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4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hyperlink" Target="http://pinterest.com/showeet" TargetMode="External"/><Relationship Id="rId13" Type="http://schemas.openxmlformats.org/officeDocument/2006/relationships/image" Target="../media/image6.png"/><Relationship Id="rId3" Type="http://schemas.openxmlformats.org/officeDocument/2006/relationships/hyperlink" Target="https://www.facebook.com/pages/Neetwork/240707325947259" TargetMode="External"/><Relationship Id="rId7" Type="http://schemas.openxmlformats.org/officeDocument/2006/relationships/image" Target="../media/image3.png"/><Relationship Id="rId12" Type="http://schemas.openxmlformats.org/officeDocument/2006/relationships/hyperlink" Target="http://linhpham.me/" TargetMode="External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6" Type="http://schemas.openxmlformats.org/officeDocument/2006/relationships/hyperlink" Target="http://feeds.feedburner.com/showeet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hyperlink" Target="https://twitter.com/showeet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7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B7AD9E"/>
                </a:solidFill>
                <a:latin typeface="Book Antiqua" panose="02040602050305030304" pitchFamily="18" charset="0"/>
              </a:defRPr>
            </a:lvl1pPr>
          </a:lstStyle>
          <a:p>
            <a:fld id="{A06FA756-C4C0-405E-8535-DF993F9AB9AC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B7AD9E"/>
                </a:solidFill>
                <a:latin typeface="Book Antiqua" panose="0204060205030503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B7AD9E"/>
                </a:solidFill>
                <a:latin typeface="Book Antiqua" panose="02040602050305030304" pitchFamily="18" charset="0"/>
              </a:defRPr>
            </a:lvl1pPr>
          </a:lstStyle>
          <a:p>
            <a:fld id="{39BE608B-2AD2-42B0-937E-DBAB214AE7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1604686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369766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Book Antiqua" panose="020406020503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7AD9E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57D3E"/>
                </a:solidFill>
                <a:latin typeface="Book Antiqua" panose="02040602050305030304" pitchFamily="18" charset="0"/>
              </a:defRPr>
            </a:lvl1pPr>
          </a:lstStyle>
          <a:p>
            <a:fld id="{A06FA756-C4C0-405E-8535-DF993F9AB9AC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57D3E"/>
                </a:solidFill>
                <a:latin typeface="Book Antiqua" panose="0204060205030503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A57D3E"/>
                </a:solidFill>
                <a:latin typeface="Book Antiqua" panose="02040602050305030304" pitchFamily="18" charset="0"/>
              </a:defRPr>
            </a:lvl1pPr>
          </a:lstStyle>
          <a:p>
            <a:fld id="{39BE608B-2AD2-42B0-937E-DBAB214AE7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1604686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421152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42D0B"/>
          </a:solidFill>
          <a:latin typeface="Book Antiqua" panose="020406020503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A57D3E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EEBB59"/>
                </a:solidFill>
                <a:latin typeface="Book Antiqua" panose="02040602050305030304" pitchFamily="18" charset="0"/>
              </a:defRPr>
            </a:lvl1pPr>
          </a:lstStyle>
          <a:p>
            <a:fld id="{A06FA756-C4C0-405E-8535-DF993F9AB9AC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EEBB59"/>
                </a:solidFill>
                <a:latin typeface="Book Antiqua" panose="0204060205030503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EEBB59"/>
                </a:solidFill>
                <a:latin typeface="Book Antiqua" panose="02040602050305030304" pitchFamily="18" charset="0"/>
              </a:defRPr>
            </a:lvl1pPr>
          </a:lstStyle>
          <a:p>
            <a:fld id="{39BE608B-2AD2-42B0-937E-DBAB214AE7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1604686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91118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EBB59"/>
          </a:solidFill>
          <a:latin typeface="Book Antiqua" panose="020406020503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EBB59"/>
          </a:solidFill>
          <a:latin typeface="Book Antiqua" panose="020406020503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5087888" cy="6858000"/>
          </a:xfrm>
          <a:prstGeom prst="rect">
            <a:avLst/>
          </a:prstGeom>
          <a:solidFill>
            <a:srgbClr val="1E2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5868144" y="821049"/>
            <a:ext cx="57724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>
                <a:solidFill>
                  <a:srgbClr val="909DB3"/>
                </a:solidFill>
                <a:latin typeface="Calibri Light" panose="020F0302020204030204" pitchFamily="34" charset="0"/>
              </a:rPr>
              <a:t>Free creative PowerPoint and Impress templates, charts, diagrams and maps for your outstanding presentations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26747" y="2952726"/>
            <a:ext cx="475488" cy="3067687"/>
            <a:chOff x="4820005" y="2954735"/>
            <a:chExt cx="475488" cy="3067687"/>
          </a:xfrm>
        </p:grpSpPr>
        <p:pic>
          <p:nvPicPr>
            <p:cNvPr id="7" name="Picture 6">
              <a:hlinkClick r:id="rId3"/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3602785"/>
              <a:ext cx="470610" cy="47061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2954735"/>
              <a:ext cx="470610" cy="470610"/>
            </a:xfrm>
            <a:prstGeom prst="rect">
              <a:avLst/>
            </a:prstGeom>
          </p:spPr>
        </p:pic>
        <p:pic>
          <p:nvPicPr>
            <p:cNvPr id="9" name="Picture 8">
              <a:hlinkClick r:id="rId6"/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5551812"/>
              <a:ext cx="470610" cy="470610"/>
            </a:xfrm>
            <a:prstGeom prst="rect">
              <a:avLst/>
            </a:prstGeom>
          </p:spPr>
        </p:pic>
        <p:pic>
          <p:nvPicPr>
            <p:cNvPr id="10" name="Picture 9">
              <a:hlinkClick r:id="rId8"/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4903763"/>
              <a:ext cx="470610" cy="470610"/>
            </a:xfrm>
            <a:prstGeom prst="rect">
              <a:avLst/>
            </a:prstGeom>
          </p:spPr>
        </p:pic>
        <p:pic>
          <p:nvPicPr>
            <p:cNvPr id="11" name="Picture 10">
              <a:hlinkClick r:id="rId10"/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005" y="4250835"/>
              <a:ext cx="475488" cy="475488"/>
            </a:xfrm>
            <a:prstGeom prst="rect">
              <a:avLst/>
            </a:prstGeom>
          </p:spPr>
        </p:pic>
      </p:grpSp>
      <p:pic>
        <p:nvPicPr>
          <p:cNvPr id="12" name="Picture 11">
            <a:hlinkClick r:id="rId12"/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898038"/>
            <a:ext cx="2493480" cy="26215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907580" y="3034142"/>
            <a:ext cx="172040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showeet@ymail.com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8884" y="102904"/>
            <a:ext cx="2914141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46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39648C"/>
            </a:gs>
            <a:gs pos="86000">
              <a:schemeClr val="accent1">
                <a:lumMod val="5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327C5-B821-4FE9-A59A-A60D9EB59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9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7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ED47A78-4E90-410A-8CDA-7ACBCC669C73}"/>
              </a:ext>
            </a:extLst>
          </p:cNvPr>
          <p:cNvSpPr txBox="1"/>
          <p:nvPr/>
        </p:nvSpPr>
        <p:spPr>
          <a:xfrm>
            <a:off x="335360" y="920621"/>
            <a:ext cx="117348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泉州地域合同例会出向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社会開発委員会　運営幹事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交流事業委員会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近畿地区協議会出向　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地域社会貢献構築委員会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3691799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74C6BFB-5DFA-48BF-91EC-0856B3C61EEC}"/>
              </a:ext>
            </a:extLst>
          </p:cNvPr>
          <p:cNvSpPr txBox="1"/>
          <p:nvPr/>
        </p:nvSpPr>
        <p:spPr>
          <a:xfrm>
            <a:off x="263352" y="612844"/>
            <a:ext cx="12344400" cy="56323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人財育成委員会　委員長（理事）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委員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出向理事（理事）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	　 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笑顔溢れる大阪創造委員会　副委員長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社会開発委員会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地域交流委員会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3160433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794418-6654-432B-8C13-EF70D3D5B582}"/>
              </a:ext>
            </a:extLst>
          </p:cNvPr>
          <p:cNvSpPr txBox="1"/>
          <p:nvPr/>
        </p:nvSpPr>
        <p:spPr>
          <a:xfrm>
            <a:off x="695400" y="1268760"/>
            <a:ext cx="12344400" cy="31700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価値デザイン実践委員会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グローバル人財育成委員会委員</a:t>
            </a:r>
          </a:p>
        </p:txBody>
      </p:sp>
    </p:spTree>
    <p:extLst>
      <p:ext uri="{BB962C8B-B14F-4D97-AF65-F5344CB8AC3E}">
        <p14:creationId xmlns:p14="http://schemas.microsoft.com/office/powerpoint/2010/main" val="1250117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3935760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石井　和宣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3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和田宗一・永野耕平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3727902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D14BDE6-CADA-453E-9C07-528786EB8BA4}"/>
              </a:ext>
            </a:extLst>
          </p:cNvPr>
          <p:cNvSpPr txBox="1"/>
          <p:nvPr/>
        </p:nvSpPr>
        <p:spPr>
          <a:xfrm>
            <a:off x="263352" y="836712"/>
            <a:ext cx="12115800" cy="56323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会員拡大委員会　運営幹事</a:t>
            </a: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泉州地域合同委員会出向　委員</a:t>
            </a: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会員拡大委員会　委員長（理事）</a:t>
            </a: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青少年育成委員会　委員　　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事業部会　委員</a:t>
            </a: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lang="ja-JP" altLang="en-US" sz="36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奇跡を起こす人財育成委員会　会計幹事</a:t>
            </a: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56822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646ABCF-8A81-40EE-B8CC-9C91F0BE1BDF}"/>
              </a:ext>
            </a:extLst>
          </p:cNvPr>
          <p:cNvSpPr txBox="1"/>
          <p:nvPr/>
        </p:nvSpPr>
        <p:spPr>
          <a:xfrm>
            <a:off x="407368" y="1228397"/>
            <a:ext cx="12115800" cy="44012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地域交流委員会　委員</a:t>
            </a: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 </a:t>
            </a:r>
            <a:r>
              <a:rPr lang="ja-JP" altLang="en-US" sz="36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「和」の心・ｸﾞﾛｰﾊﾞﾙ意識推進委員会　委員</a:t>
            </a:r>
            <a:endParaRPr lang="en-US" altLang="ja-JP" sz="36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サマースクールプロジェクトチーム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副座長（理事）</a:t>
            </a:r>
          </a:p>
          <a:p>
            <a:r>
              <a:rPr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青少年育成委員会　副委員長（理事）</a:t>
            </a:r>
          </a:p>
        </p:txBody>
      </p:sp>
    </p:spTree>
    <p:extLst>
      <p:ext uri="{BB962C8B-B14F-4D97-AF65-F5344CB8AC3E}">
        <p14:creationId xmlns:p14="http://schemas.microsoft.com/office/powerpoint/2010/main" val="4039160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4151784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舟岡　悠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12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大島隆志・江川昌克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3699237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3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178609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BC9F16-90E0-4CBD-AD85-6DAAA5636DBA}"/>
              </a:ext>
            </a:extLst>
          </p:cNvPr>
          <p:cNvSpPr txBox="1"/>
          <p:nvPr/>
        </p:nvSpPr>
        <p:spPr>
          <a:xfrm>
            <a:off x="551384" y="920621"/>
            <a:ext cx="121920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長期計画委員会　運営幹事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泉州地域合同例会出向　委員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青少年育成委員会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青少年育成委員会　副委員長　　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事業部会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10684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ECDB51-84EF-407D-A77D-065C61DAB59D}"/>
              </a:ext>
            </a:extLst>
          </p:cNvPr>
          <p:cNvSpPr txBox="1"/>
          <p:nvPr/>
        </p:nvSpPr>
        <p:spPr>
          <a:xfrm>
            <a:off x="623392" y="612844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サマースクールプロジェクトチーム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座長（理事）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人財育成委員会　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人口政策推進会議　委員	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持続可能なﾋﾞｼﾞﾈｽ推進委員会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3483719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4367808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奥　好司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3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戸口英治・藤原茂則　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4059277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22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340344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EF1F966-2DB5-42C2-B117-6D1F38CB36CB}"/>
              </a:ext>
            </a:extLst>
          </p:cNvPr>
          <p:cNvSpPr txBox="1"/>
          <p:nvPr/>
        </p:nvSpPr>
        <p:spPr>
          <a:xfrm>
            <a:off x="695400" y="2564904"/>
            <a:ext cx="1108923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800" b="1" spc="50" dirty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2021</a:t>
            </a:r>
            <a:r>
              <a:rPr kumimoji="1" lang="ja-JP" altLang="en-US" sz="8800" b="1" spc="50" dirty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年度　卒業生紹介</a:t>
            </a:r>
          </a:p>
        </p:txBody>
      </p:sp>
    </p:spTree>
    <p:extLst>
      <p:ext uri="{BB962C8B-B14F-4D97-AF65-F5344CB8AC3E}">
        <p14:creationId xmlns:p14="http://schemas.microsoft.com/office/powerpoint/2010/main" val="2058186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2210EE-71E8-473B-AE85-C683695619CB}"/>
              </a:ext>
            </a:extLst>
          </p:cNvPr>
          <p:cNvSpPr txBox="1"/>
          <p:nvPr/>
        </p:nvSpPr>
        <p:spPr>
          <a:xfrm>
            <a:off x="457200" y="404664"/>
            <a:ext cx="11734800" cy="680186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人間力創造委員会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長期計画委員会　運営幹事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2012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指導力開発委員会　副委員長補佐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2013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会員交流委員会　副委員長（理事）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ja-JP" altLang="en-US" sz="36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未来との「つながり」確立委員会　委員</a:t>
            </a:r>
            <a:endParaRPr kumimoji="1" lang="en-US" altLang="ja-JP" sz="36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ja-JP" altLang="en-US" sz="36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2014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近畿地区協議会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出向</a:t>
            </a:r>
            <a:endParaRPr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地区大会運営委員会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95477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E07C0F-9427-4201-B166-F8D700F2F9F4}"/>
              </a:ext>
            </a:extLst>
          </p:cNvPr>
          <p:cNvSpPr txBox="1"/>
          <p:nvPr/>
        </p:nvSpPr>
        <p:spPr>
          <a:xfrm>
            <a:off x="119336" y="476672"/>
            <a:ext cx="12136288" cy="62478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専務理事（理事）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交流事業委員会　副委員長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ja-JP" altLang="en-US" sz="32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地域再興の先駆者育成員会　会務担当ｾｸﾚﾀﾘｰ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会務室担当　副理事長（理事）　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国際会議支援員会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	　　</a:t>
            </a:r>
          </a:p>
        </p:txBody>
      </p:sp>
    </p:spTree>
    <p:extLst>
      <p:ext uri="{BB962C8B-B14F-4D97-AF65-F5344CB8AC3E}">
        <p14:creationId xmlns:p14="http://schemas.microsoft.com/office/powerpoint/2010/main" val="4014478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411D022-3936-4D6F-BFA3-DCF5DFA6D615}"/>
              </a:ext>
            </a:extLst>
          </p:cNvPr>
          <p:cNvSpPr txBox="1"/>
          <p:nvPr/>
        </p:nvSpPr>
        <p:spPr>
          <a:xfrm>
            <a:off x="228600" y="305068"/>
            <a:ext cx="11734800" cy="62478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奇跡を起こす人財育成委員会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第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代理事長（理事）</a:t>
            </a:r>
          </a:p>
          <a:p>
            <a:pPr algn="ctr"/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スローガン「為せば成る」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pPr algn="ctr"/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～一人ひとりの挑戦が地域をかえる～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pPr algn="ctr"/>
            <a:endParaRPr kumimoji="1"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直前理事長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泉州地域担当　副会長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監事</a:t>
            </a:r>
          </a:p>
        </p:txBody>
      </p:sp>
    </p:spTree>
    <p:extLst>
      <p:ext uri="{BB962C8B-B14F-4D97-AF65-F5344CB8AC3E}">
        <p14:creationId xmlns:p14="http://schemas.microsoft.com/office/powerpoint/2010/main" val="5614198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3863752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泉本　真宏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9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松下雄平・石川将之　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1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1607359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9888F4D-2AAE-4DE5-800D-D5545D3AC222}"/>
              </a:ext>
            </a:extLst>
          </p:cNvPr>
          <p:cNvSpPr txBox="1"/>
          <p:nvPr/>
        </p:nvSpPr>
        <p:spPr>
          <a:xfrm>
            <a:off x="335360" y="577840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会員開発委員会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社会開発委員会　運営幹事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地域再興の先駆者育成委員会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2017</a:t>
            </a:r>
            <a:r>
              <a:rPr kumimoji="1" lang="ja-JP" altLang="en-US" sz="4000" b="1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専務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理事（理事）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出向理事（理事）　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周年実行委員会　広報部会　委員　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	　 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奇跡を起こす人財育成委員会　委員長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79652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CB3150-8F58-40B1-99F4-FB3A2440E1A8}"/>
              </a:ext>
            </a:extLst>
          </p:cNvPr>
          <p:cNvSpPr txBox="1"/>
          <p:nvPr/>
        </p:nvSpPr>
        <p:spPr>
          <a:xfrm>
            <a:off x="119336" y="305068"/>
            <a:ext cx="12725400" cy="62478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地域交流委員会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副理事長（理事）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財政審査会議</a:t>
            </a:r>
            <a:r>
              <a:rPr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大阪ﾌﾞﾛｯｸ協議会出向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笑顔溢れる大阪創造委員会委員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endParaRPr kumimoji="1" lang="ja-JP" altLang="en-US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年度　第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61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代理事長（理事）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　　スローガン「挑戦」</a:t>
            </a:r>
            <a:endParaRPr kumimoji="1" lang="en-US" altLang="ja-JP" sz="40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～できるかどうかではなく、やるかやらないか～</a:t>
            </a:r>
          </a:p>
        </p:txBody>
      </p:sp>
    </p:spTree>
    <p:extLst>
      <p:ext uri="{BB962C8B-B14F-4D97-AF65-F5344CB8AC3E}">
        <p14:creationId xmlns:p14="http://schemas.microsoft.com/office/powerpoint/2010/main" val="229273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5C2BB72-A439-4F56-855B-87B8E227445F}"/>
              </a:ext>
            </a:extLst>
          </p:cNvPr>
          <p:cNvSpPr txBox="1"/>
          <p:nvPr/>
        </p:nvSpPr>
        <p:spPr>
          <a:xfrm>
            <a:off x="4151784" y="188385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田辺弘幸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F036051-A5FE-4C2C-A225-7BC2FE19A559}"/>
              </a:ext>
            </a:extLst>
          </p:cNvPr>
          <p:cNvSpPr txBox="1"/>
          <p:nvPr/>
        </p:nvSpPr>
        <p:spPr>
          <a:xfrm>
            <a:off x="2279576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12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42D06C0-E035-4766-8E5B-83367AEAF40A}"/>
              </a:ext>
            </a:extLst>
          </p:cNvPr>
          <p:cNvSpPr txBox="1"/>
          <p:nvPr/>
        </p:nvSpPr>
        <p:spPr>
          <a:xfrm>
            <a:off x="2279575" y="3262337"/>
            <a:ext cx="9661187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金子拓矢・林徒志孝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AA9044-59D5-426E-AFDA-96D2267EFA59}"/>
              </a:ext>
            </a:extLst>
          </p:cNvPr>
          <p:cNvSpPr txBox="1"/>
          <p:nvPr/>
        </p:nvSpPr>
        <p:spPr>
          <a:xfrm>
            <a:off x="2279576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　　　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3AE25E7-7D7B-460B-8D45-DDB534DB876A}"/>
              </a:ext>
            </a:extLst>
          </p:cNvPr>
          <p:cNvSpPr txBox="1"/>
          <p:nvPr/>
        </p:nvSpPr>
        <p:spPr>
          <a:xfrm>
            <a:off x="5997163" y="5080453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28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12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4089132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7B3593F-9525-4F01-9E54-A23140E944B2}"/>
              </a:ext>
            </a:extLst>
          </p:cNvPr>
          <p:cNvSpPr txBox="1"/>
          <p:nvPr/>
        </p:nvSpPr>
        <p:spPr>
          <a:xfrm>
            <a:off x="228600" y="920621"/>
            <a:ext cx="117348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会員拡大委員会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会員拡大委員会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総務広報委員会　委員長（理事）　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周年実行委員会　広報部会長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専務理事補佐兼総務広報委員会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「和」の心・ｸﾞﾛｰﾊﾞﾙ意識推進委員会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2902123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80598D-D73C-4EFF-A86E-C08E0FD73B1D}"/>
              </a:ext>
            </a:extLst>
          </p:cNvPr>
          <p:cNvSpPr txBox="1"/>
          <p:nvPr/>
        </p:nvSpPr>
        <p:spPr>
          <a:xfrm>
            <a:off x="1055440" y="920621"/>
            <a:ext cx="121158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副理事長（理事）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笑顔溢れる大阪創造委員会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専務理事（理事）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価値デザイン実践委員会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大阪ブロック協議会出向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グローバル人財育成委員会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291388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D0B5E6-0CA6-4D37-AFDA-4FFE3C0BDB83}"/>
              </a:ext>
            </a:extLst>
          </p:cNvPr>
          <p:cNvSpPr txBox="1"/>
          <p:nvPr/>
        </p:nvSpPr>
        <p:spPr>
          <a:xfrm>
            <a:off x="4223792" y="114605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大務　譲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527F5C-CA78-46BF-89F3-14C19F514C9C}"/>
              </a:ext>
            </a:extLst>
          </p:cNvPr>
          <p:cNvSpPr txBox="1"/>
          <p:nvPr/>
        </p:nvSpPr>
        <p:spPr>
          <a:xfrm>
            <a:off x="2207568" y="24928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昭和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月生まれ</a:t>
            </a:r>
            <a:endParaRPr kumimoji="1" lang="ja-JP" altLang="en-US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EC64BF-1B30-42F7-BEE2-ECD9439E6C9C}"/>
              </a:ext>
            </a:extLst>
          </p:cNvPr>
          <p:cNvSpPr txBox="1"/>
          <p:nvPr/>
        </p:nvSpPr>
        <p:spPr>
          <a:xfrm>
            <a:off x="2207568" y="3234617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スポンサー名</a:t>
            </a:r>
            <a:endParaRPr kumimoji="1" lang="en-US" altLang="ja-JP" sz="44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山内隆史・櫻井亮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0CBB9-7CBF-4752-8E4D-8C9E6B4CD8DC}"/>
              </a:ext>
            </a:extLst>
          </p:cNvPr>
          <p:cNvSpPr txBox="1"/>
          <p:nvPr/>
        </p:nvSpPr>
        <p:spPr>
          <a:xfrm>
            <a:off x="2207568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入会年度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5BA85A-6F02-41BB-87EA-4EAAEC6EDADC}"/>
              </a:ext>
            </a:extLst>
          </p:cNvPr>
          <p:cNvSpPr txBox="1"/>
          <p:nvPr/>
        </p:nvSpPr>
        <p:spPr>
          <a:xfrm>
            <a:off x="5925155" y="508369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</a:t>
            </a:r>
            <a:r>
              <a:rPr lang="en-US" altLang="ja-JP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9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618311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452388" y="920621"/>
            <a:ext cx="11734800" cy="50167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2015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会員開発委員会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2016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長期計画委員会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泉州地域合同例会出向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2017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青少年育成委員会　副委員長（理事）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2018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青少年育成委員会　委員長（理事）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</a:t>
            </a:r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周年実行委員会　事業部会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泉州地域合同例会ﾌﾟﾛｼﾞｪｸﾄﾁｰﾑ　委員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　</a:t>
            </a:r>
          </a:p>
        </p:txBody>
      </p:sp>
    </p:spTree>
    <p:extLst>
      <p:ext uri="{BB962C8B-B14F-4D97-AF65-F5344CB8AC3E}">
        <p14:creationId xmlns:p14="http://schemas.microsoft.com/office/powerpoint/2010/main" val="1119559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58EE7D-F99F-4BC9-9B0E-1E2EBE495563}"/>
              </a:ext>
            </a:extLst>
          </p:cNvPr>
          <p:cNvSpPr txBox="1"/>
          <p:nvPr/>
        </p:nvSpPr>
        <p:spPr>
          <a:xfrm>
            <a:off x="479376" y="1228397"/>
            <a:ext cx="12725400" cy="44012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2019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子どもの未来育成委員会　委員長（理事）</a:t>
            </a: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		　 日本青年会議所出向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制度改革実現会議　委員</a:t>
            </a: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2020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人財育成委員会　副委員長（理事）</a:t>
            </a:r>
            <a:endParaRPr kumimoji="1"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日本青年会議所出向</a:t>
            </a:r>
            <a:endParaRPr lang="en-US" altLang="ja-JP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国際会議支援委員会　委員</a:t>
            </a:r>
            <a:endParaRPr kumimoji="1" lang="ja-JP" altLang="en-US" sz="4000" b="1" dirty="0">
              <a:ln/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en-US" altLang="ja-JP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2021</a:t>
            </a:r>
            <a:r>
              <a:rPr kumimoji="1" lang="ja-JP" altLang="en-US" sz="4000" b="1" dirty="0">
                <a:ln/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年度　ﾌﾞﾛｯｸ大会実行委員会　委員長（理事）</a:t>
            </a:r>
          </a:p>
        </p:txBody>
      </p:sp>
    </p:spTree>
    <p:extLst>
      <p:ext uri="{BB962C8B-B14F-4D97-AF65-F5344CB8AC3E}">
        <p14:creationId xmlns:p14="http://schemas.microsoft.com/office/powerpoint/2010/main" val="381089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0643D0-30B2-4673-B72B-43436A54A15D}"/>
              </a:ext>
            </a:extLst>
          </p:cNvPr>
          <p:cNvSpPr txBox="1"/>
          <p:nvPr/>
        </p:nvSpPr>
        <p:spPr>
          <a:xfrm>
            <a:off x="3791744" y="116632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72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中野　貴雄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FEA0BFC-B01A-4D22-9D56-86C89E1817F2}"/>
              </a:ext>
            </a:extLst>
          </p:cNvPr>
          <p:cNvSpPr txBox="1"/>
          <p:nvPr/>
        </p:nvSpPr>
        <p:spPr>
          <a:xfrm>
            <a:off x="1847528" y="2276872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昭和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5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６年</a:t>
            </a:r>
            <a:r>
              <a:rPr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１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月生まれ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404C0CA-0729-4D1E-AA41-91202EE59F40}"/>
              </a:ext>
            </a:extLst>
          </p:cNvPr>
          <p:cNvSpPr txBox="1"/>
          <p:nvPr/>
        </p:nvSpPr>
        <p:spPr>
          <a:xfrm>
            <a:off x="1847528" y="3018593"/>
            <a:ext cx="10153128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スポンサー名　</a:t>
            </a:r>
            <a:endParaRPr kumimoji="1" lang="en-US" altLang="ja-JP" sz="4400" b="1" dirty="0">
              <a:ln/>
              <a:solidFill>
                <a:schemeClr val="bg1"/>
              </a:solidFill>
              <a:latin typeface="HGS明朝B" panose="02020800000000000000" pitchFamily="18" charset="-128"/>
              <a:ea typeface="HGS明朝B" panose="02020800000000000000" pitchFamily="18" charset="-128"/>
            </a:endParaRPr>
          </a:p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　　　　　　秦孝夫・谷川勇志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89A73AD-D199-4103-B1E6-1FE328426CC1}"/>
              </a:ext>
            </a:extLst>
          </p:cNvPr>
          <p:cNvSpPr txBox="1"/>
          <p:nvPr/>
        </p:nvSpPr>
        <p:spPr>
          <a:xfrm>
            <a:off x="1847528" y="4867672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入会年度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D8247BC-ABF5-4321-B03C-266343A0AA03}"/>
              </a:ext>
            </a:extLst>
          </p:cNvPr>
          <p:cNvSpPr txBox="1"/>
          <p:nvPr/>
        </p:nvSpPr>
        <p:spPr>
          <a:xfrm>
            <a:off x="5962328" y="486767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平成</a:t>
            </a:r>
            <a:r>
              <a:rPr kumimoji="1" lang="en-US" altLang="ja-JP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27</a:t>
            </a:r>
            <a:r>
              <a:rPr kumimoji="1" lang="ja-JP" altLang="en-US" sz="4400" b="1" dirty="0">
                <a:ln/>
                <a:solidFill>
                  <a:schemeClr val="bg1"/>
                </a:solidFill>
                <a:latin typeface="HGS明朝B" panose="02020800000000000000" pitchFamily="18" charset="-128"/>
                <a:ea typeface="HGS明朝B" panose="02020800000000000000" pitchFamily="18" charset="-128"/>
              </a:rPr>
              <a:t>年９月</a:t>
            </a:r>
          </a:p>
        </p:txBody>
      </p:sp>
    </p:spTree>
    <p:extLst>
      <p:ext uri="{BB962C8B-B14F-4D97-AF65-F5344CB8AC3E}">
        <p14:creationId xmlns:p14="http://schemas.microsoft.com/office/powerpoint/2010/main" val="2785866055"/>
      </p:ext>
    </p:extLst>
  </p:cSld>
  <p:clrMapOvr>
    <a:masterClrMapping/>
  </p:clrMapOvr>
</p:sld>
</file>

<file path=ppt/theme/theme1.xml><?xml version="1.0" encoding="utf-8"?>
<a:theme xmlns:a="http://schemas.openxmlformats.org/drawingml/2006/main" name="DeLuxe 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Luxe Gra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Luxe Purp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ADB9CA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ITL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58712</TotalTime>
  <Words>1057</Words>
  <Application>Microsoft Office PowerPoint</Application>
  <PresentationFormat>ワイド画面</PresentationFormat>
  <Paragraphs>196</Paragraphs>
  <Slides>25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25</vt:i4>
      </vt:variant>
    </vt:vector>
  </HeadingPairs>
  <TitlesOfParts>
    <vt:vector size="36" baseType="lpstr">
      <vt:lpstr>HGP明朝B</vt:lpstr>
      <vt:lpstr>HGS明朝B</vt:lpstr>
      <vt:lpstr>Arial</vt:lpstr>
      <vt:lpstr>Book Antiqua</vt:lpstr>
      <vt:lpstr>Calibri</vt:lpstr>
      <vt:lpstr>Calibri Light</vt:lpstr>
      <vt:lpstr>DeLuxe Blue</vt:lpstr>
      <vt:lpstr>DeLuxe Gray</vt:lpstr>
      <vt:lpstr>DeLuxe Purple</vt:lpstr>
      <vt:lpstr>Blank</vt:lpstr>
      <vt:lpstr>TITLES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DeLuxe - Template for PowerPoint</dc:title>
  <dc:creator>showeet.com</dc:creator>
  <dc:description>© Copyright Showeet.com</dc:description>
  <cp:lastModifiedBy>TaniyanＰＣ</cp:lastModifiedBy>
  <cp:revision>9</cp:revision>
  <cp:lastPrinted>2015-09-25T22:32:17Z</cp:lastPrinted>
  <dcterms:created xsi:type="dcterms:W3CDTF">2011-05-09T14:18:21Z</dcterms:created>
  <dcterms:modified xsi:type="dcterms:W3CDTF">2021-11-12T02:43:59Z</dcterms:modified>
  <cp:category>Templates</cp:category>
</cp:coreProperties>
</file>